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5" r:id="rId11"/>
    <p:sldId id="266" r:id="rId12"/>
    <p:sldId id="267" r:id="rId13"/>
    <p:sldId id="268" r:id="rId14"/>
    <p:sldId id="269" r:id="rId15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1F4F70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1F4F70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24970" y="4372670"/>
            <a:ext cx="8839200" cy="62268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1" i="0">
                <a:solidFill>
                  <a:srgbClr val="1F4F7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7670" y="1937113"/>
            <a:ext cx="4935855" cy="0"/>
          </a:xfrm>
          <a:custGeom>
            <a:avLst/>
            <a:gdLst/>
            <a:ahLst/>
            <a:cxnLst/>
            <a:rect l="l" t="t" r="r" b="b"/>
            <a:pathLst>
              <a:path w="4935855">
                <a:moveTo>
                  <a:pt x="0" y="0"/>
                </a:moveTo>
                <a:lnTo>
                  <a:pt x="4935252" y="0"/>
                </a:lnTo>
              </a:path>
            </a:pathLst>
          </a:custGeom>
          <a:ln w="62825">
            <a:solidFill>
              <a:srgbClr val="1F4F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1F4F70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4970" y="693031"/>
            <a:ext cx="18454158" cy="654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1F4F70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61397" y="2853361"/>
            <a:ext cx="16981304" cy="775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8A_AaJj3LkJz4ua2AVAh1OnlcVW4CuBsOfWizYK-qhh0DkA/viewform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irectoria.kino@gmail.com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://www.directoria-kino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fri.ru/analitika/chislennost/chislennost?%20territory=undefined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www.kommersant.ru/doc/3622120)" TargetMode="External"/><Relationship Id="rId4" Type="http://schemas.openxmlformats.org/officeDocument/2006/relationships/hyperlink" Target="https://www.mos.ru/news/item/18543073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2978" y="9665782"/>
            <a:ext cx="1132378" cy="94945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99616" y="9809931"/>
            <a:ext cx="1799122" cy="66116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13050" y="9827308"/>
            <a:ext cx="2321396" cy="62640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3552930" y="9615320"/>
            <a:ext cx="1022350" cy="1050925"/>
            <a:chOff x="13552930" y="9615320"/>
            <a:chExt cx="1022350" cy="105092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31524" y="10286260"/>
              <a:ext cx="904971" cy="3794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52930" y="9615320"/>
              <a:ext cx="1021988" cy="64345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03471" y="1287056"/>
            <a:ext cx="7383780" cy="7594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800" b="0" spc="320" dirty="0">
                <a:solidFill>
                  <a:srgbClr val="000000"/>
                </a:solidFill>
                <a:latin typeface="Verdana"/>
                <a:cs typeface="Verdana"/>
              </a:rPr>
              <a:t>АНО</a:t>
            </a:r>
            <a:r>
              <a:rPr sz="4800" b="0" spc="-4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4800" b="0" spc="305" dirty="0">
                <a:solidFill>
                  <a:srgbClr val="000000"/>
                </a:solidFill>
                <a:latin typeface="Verdana"/>
                <a:cs typeface="Verdana"/>
              </a:rPr>
              <a:t>ДПО</a:t>
            </a:r>
            <a:r>
              <a:rPr sz="4800" b="0" spc="-4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4800" b="0" spc="-5" dirty="0">
                <a:solidFill>
                  <a:srgbClr val="000000"/>
                </a:solidFill>
                <a:latin typeface="Verdana"/>
                <a:cs typeface="Verdana"/>
              </a:rPr>
              <a:t>«ПО</a:t>
            </a:r>
            <a:r>
              <a:rPr sz="4800" b="0" spc="-50" dirty="0">
                <a:solidFill>
                  <a:srgbClr val="000000"/>
                </a:solidFill>
                <a:latin typeface="Verdana"/>
                <a:cs typeface="Verdana"/>
              </a:rPr>
              <a:t>С</a:t>
            </a:r>
            <a:r>
              <a:rPr sz="4800" b="0" spc="-275" dirty="0">
                <a:solidFill>
                  <a:srgbClr val="000000"/>
                </a:solidFill>
                <a:latin typeface="Verdana"/>
                <a:cs typeface="Verdana"/>
              </a:rPr>
              <a:t>Т</a:t>
            </a:r>
            <a:r>
              <a:rPr sz="4800" b="0" spc="210" dirty="0">
                <a:solidFill>
                  <a:srgbClr val="000000"/>
                </a:solidFill>
                <a:latin typeface="Verdana"/>
                <a:cs typeface="Verdana"/>
              </a:rPr>
              <a:t>У</a:t>
            </a:r>
            <a:r>
              <a:rPr sz="4800" b="0" spc="250" dirty="0">
                <a:solidFill>
                  <a:srgbClr val="000000"/>
                </a:solidFill>
                <a:latin typeface="Verdana"/>
                <a:cs typeface="Verdana"/>
              </a:rPr>
              <a:t>Л</a:t>
            </a:r>
            <a:r>
              <a:rPr sz="4800" b="0" spc="130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4800" b="0" spc="-190" dirty="0">
                <a:solidFill>
                  <a:srgbClr val="000000"/>
                </a:solidFill>
                <a:latin typeface="Verdana"/>
                <a:cs typeface="Verdana"/>
              </a:rPr>
              <a:t>Т</a:t>
            </a:r>
            <a:r>
              <a:rPr sz="4800" b="0" spc="-800" dirty="0">
                <a:solidFill>
                  <a:srgbClr val="000000"/>
                </a:solidFill>
                <a:latin typeface="Verdana"/>
                <a:cs typeface="Verdana"/>
              </a:rPr>
              <a:t>»</a:t>
            </a:r>
            <a:endParaRPr sz="4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16171" y="2984202"/>
            <a:ext cx="16364585" cy="3769995"/>
          </a:xfrm>
          <a:custGeom>
            <a:avLst/>
            <a:gdLst/>
            <a:ahLst/>
            <a:cxnLst/>
            <a:rect l="l" t="t" r="r" b="b"/>
            <a:pathLst>
              <a:path w="16364585" h="3769995">
                <a:moveTo>
                  <a:pt x="16364391" y="0"/>
                </a:moveTo>
                <a:lnTo>
                  <a:pt x="0" y="0"/>
                </a:lnTo>
                <a:lnTo>
                  <a:pt x="0" y="3769518"/>
                </a:lnTo>
                <a:lnTo>
                  <a:pt x="16364391" y="3769518"/>
                </a:lnTo>
                <a:lnTo>
                  <a:pt x="16364391" y="0"/>
                </a:lnTo>
                <a:close/>
              </a:path>
            </a:pathLst>
          </a:custGeom>
          <a:solidFill>
            <a:srgbClr val="1F4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16171" y="2984202"/>
            <a:ext cx="16364585" cy="3769995"/>
          </a:xfrm>
          <a:prstGeom prst="rect">
            <a:avLst/>
          </a:prstGeom>
        </p:spPr>
        <p:txBody>
          <a:bodyPr vert="horz" wrap="square" lIns="0" tIns="269875" rIns="0" bIns="0" rtlCol="0">
            <a:spAutoFit/>
          </a:bodyPr>
          <a:lstStyle/>
          <a:p>
            <a:pPr marL="5928360" marR="1034415" indent="-4824730">
              <a:lnSpc>
                <a:spcPct val="144600"/>
              </a:lnSpc>
              <a:spcBef>
                <a:spcPts val="2125"/>
              </a:spcBef>
            </a:pPr>
            <a:r>
              <a:rPr sz="2850" b="1" spc="204" dirty="0">
                <a:solidFill>
                  <a:srgbClr val="FFFFFF"/>
                </a:solidFill>
                <a:latin typeface="Tahoma"/>
                <a:cs typeface="Tahoma"/>
              </a:rPr>
              <a:t>ДИ</a:t>
            </a:r>
            <a:r>
              <a:rPr sz="2850" b="1" spc="145" dirty="0">
                <a:solidFill>
                  <a:srgbClr val="FFFFFF"/>
                </a:solidFill>
                <a:latin typeface="Tahoma"/>
                <a:cs typeface="Tahoma"/>
              </a:rPr>
              <a:t>РЕ</a:t>
            </a:r>
            <a:r>
              <a:rPr sz="2850" b="1" spc="7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850" b="1" spc="6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850" b="1" spc="24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850" b="1" spc="17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850" b="1" spc="114" dirty="0">
                <a:solidFill>
                  <a:srgbClr val="FFFFFF"/>
                </a:solidFill>
                <a:latin typeface="Tahoma"/>
                <a:cs typeface="Tahoma"/>
              </a:rPr>
              <a:t>ИЯ</a:t>
            </a:r>
            <a:r>
              <a:rPr sz="285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50" b="1" spc="60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850" b="1" spc="70" dirty="0">
                <a:solidFill>
                  <a:srgbClr val="FFFFFF"/>
                </a:solidFill>
                <a:latin typeface="Tahoma"/>
                <a:cs typeface="Tahoma"/>
              </a:rPr>
              <a:t>ИНО:</a:t>
            </a:r>
            <a:r>
              <a:rPr sz="285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50" spc="20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2850" spc="140" dirty="0">
                <a:solidFill>
                  <a:srgbClr val="FFFFFF"/>
                </a:solidFill>
                <a:latin typeface="Verdana"/>
                <a:cs typeface="Verdana"/>
              </a:rPr>
              <a:t>АЗВИТИЕ</a:t>
            </a:r>
            <a:r>
              <a:rPr sz="285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spc="245" dirty="0">
                <a:solidFill>
                  <a:srgbClr val="FFFFFF"/>
                </a:solidFill>
                <a:latin typeface="Verdana"/>
                <a:cs typeface="Verdana"/>
              </a:rPr>
              <a:t>ПРОФ</a:t>
            </a:r>
            <a:r>
              <a:rPr sz="2850" spc="19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850" spc="3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2850" spc="190" dirty="0">
                <a:solidFill>
                  <a:srgbClr val="FFFFFF"/>
                </a:solidFill>
                <a:latin typeface="Verdana"/>
                <a:cs typeface="Verdana"/>
              </a:rPr>
              <a:t>СИОН</a:t>
            </a:r>
            <a:r>
              <a:rPr sz="2850" spc="18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850" spc="125" dirty="0">
                <a:solidFill>
                  <a:srgbClr val="FFFFFF"/>
                </a:solidFill>
                <a:latin typeface="Verdana"/>
                <a:cs typeface="Verdana"/>
              </a:rPr>
              <a:t>ЛЬНЫХ</a:t>
            </a:r>
            <a:r>
              <a:rPr sz="285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spc="-2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2850" spc="170" dirty="0">
                <a:solidFill>
                  <a:srgbClr val="FFFFFF"/>
                </a:solidFill>
                <a:latin typeface="Verdana"/>
                <a:cs typeface="Verdana"/>
              </a:rPr>
              <a:t>ОМПЕТЕНЦИЙ  </a:t>
            </a:r>
            <a:r>
              <a:rPr sz="2850" spc="204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85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spc="-2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2850" spc="220" dirty="0">
                <a:solidFill>
                  <a:srgbClr val="FFFFFF"/>
                </a:solidFill>
                <a:latin typeface="Verdana"/>
                <a:cs typeface="Verdana"/>
              </a:rPr>
              <a:t>ИН</a:t>
            </a:r>
            <a:r>
              <a:rPr sz="2850" spc="25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850" spc="-135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85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50" spc="215" dirty="0">
                <a:solidFill>
                  <a:srgbClr val="FFFFFF"/>
                </a:solidFill>
                <a:latin typeface="Verdana"/>
                <a:cs typeface="Verdana"/>
              </a:rPr>
              <a:t>МЕДИ</a:t>
            </a:r>
            <a:r>
              <a:rPr sz="2850" spc="17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2850" spc="3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2850" spc="260" dirty="0">
                <a:solidFill>
                  <a:srgbClr val="FFFFFF"/>
                </a:solidFill>
                <a:latin typeface="Verdana"/>
                <a:cs typeface="Verdana"/>
              </a:rPr>
              <a:t>ФЕ</a:t>
            </a:r>
            <a:r>
              <a:rPr sz="2850" spc="18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2850" spc="9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endParaRPr sz="2850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479836" y="843081"/>
            <a:ext cx="4795319" cy="165081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91530" y="5057437"/>
            <a:ext cx="12921039" cy="394201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18352" y="9582294"/>
            <a:ext cx="697874" cy="6978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493395" y="10427272"/>
            <a:ext cx="2147721" cy="27145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47267" y="9615230"/>
            <a:ext cx="1303656" cy="10525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7670" y="1937113"/>
            <a:ext cx="4935855" cy="0"/>
          </a:xfrm>
          <a:custGeom>
            <a:avLst/>
            <a:gdLst/>
            <a:ahLst/>
            <a:cxnLst/>
            <a:rect l="l" t="t" r="r" b="b"/>
            <a:pathLst>
              <a:path w="4935855">
                <a:moveTo>
                  <a:pt x="0" y="0"/>
                </a:moveTo>
                <a:lnTo>
                  <a:pt x="4935252" y="0"/>
                </a:lnTo>
              </a:path>
            </a:pathLst>
          </a:custGeom>
          <a:ln w="62825">
            <a:solidFill>
              <a:srgbClr val="1F4F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4970" y="808210"/>
            <a:ext cx="4154804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254" dirty="0"/>
              <a:t>ДОСТИЖЕНИЯ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61397" y="2853361"/>
            <a:ext cx="9089390" cy="7753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0495">
              <a:lnSpc>
                <a:spcPct val="101000"/>
              </a:lnSpc>
              <a:spcBef>
                <a:spcPts val="95"/>
              </a:spcBef>
            </a:pPr>
            <a:r>
              <a:rPr sz="2450" spc="50" dirty="0">
                <a:latin typeface="Verdana"/>
                <a:cs typeface="Verdana"/>
              </a:rPr>
              <a:t>Обладатель </a:t>
            </a:r>
            <a:r>
              <a:rPr sz="2450" spc="155" dirty="0">
                <a:latin typeface="Verdana"/>
                <a:cs typeface="Verdana"/>
              </a:rPr>
              <a:t>премии </a:t>
            </a:r>
            <a:r>
              <a:rPr sz="2450" spc="30" dirty="0">
                <a:latin typeface="Verdana"/>
                <a:cs typeface="Verdana"/>
              </a:rPr>
              <a:t>«Надежда </a:t>
            </a:r>
            <a:r>
              <a:rPr sz="2450" spc="50" dirty="0">
                <a:latin typeface="Verdana"/>
                <a:cs typeface="Verdana"/>
              </a:rPr>
              <a:t>на </a:t>
            </a:r>
            <a:r>
              <a:rPr sz="2450" spc="25" dirty="0">
                <a:latin typeface="Verdana"/>
                <a:cs typeface="Verdana"/>
              </a:rPr>
              <a:t>технологии» </a:t>
            </a:r>
            <a:r>
              <a:rPr sz="2450" spc="30" dirty="0">
                <a:latin typeface="Verdana"/>
                <a:cs typeface="Verdana"/>
              </a:rPr>
              <a:t> </a:t>
            </a:r>
            <a:r>
              <a:rPr sz="2450" spc="120" dirty="0">
                <a:latin typeface="Verdana"/>
                <a:cs typeface="Verdana"/>
              </a:rPr>
              <a:t>Минпромторга</a:t>
            </a:r>
            <a:r>
              <a:rPr sz="2450" spc="-204" dirty="0">
                <a:latin typeface="Verdana"/>
                <a:cs typeface="Verdana"/>
              </a:rPr>
              <a:t> </a:t>
            </a:r>
            <a:r>
              <a:rPr sz="2450" spc="140" dirty="0">
                <a:latin typeface="Verdana"/>
                <a:cs typeface="Verdana"/>
              </a:rPr>
              <a:t>России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60" dirty="0">
                <a:latin typeface="Verdana"/>
                <a:cs typeface="Verdana"/>
              </a:rPr>
              <a:t>в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130" dirty="0">
                <a:latin typeface="Verdana"/>
                <a:cs typeface="Verdana"/>
              </a:rPr>
              <a:t>номинации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55" dirty="0">
                <a:latin typeface="Verdana"/>
                <a:cs typeface="Verdana"/>
              </a:rPr>
              <a:t>“Лучший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80" dirty="0">
                <a:latin typeface="Verdana"/>
                <a:cs typeface="Verdana"/>
              </a:rPr>
              <a:t>проект </a:t>
            </a:r>
            <a:r>
              <a:rPr sz="2450" spc="-844" dirty="0">
                <a:latin typeface="Verdana"/>
                <a:cs typeface="Verdana"/>
              </a:rPr>
              <a:t> </a:t>
            </a:r>
            <a:r>
              <a:rPr sz="2450" spc="105" dirty="0">
                <a:latin typeface="Verdana"/>
                <a:cs typeface="Verdana"/>
              </a:rPr>
              <a:t>по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75" dirty="0">
                <a:latin typeface="Verdana"/>
                <a:cs typeface="Verdana"/>
              </a:rPr>
              <a:t>т</a:t>
            </a:r>
            <a:r>
              <a:rPr sz="2450" spc="55" dirty="0">
                <a:latin typeface="Verdana"/>
                <a:cs typeface="Verdana"/>
              </a:rPr>
              <a:t>р</a:t>
            </a:r>
            <a:r>
              <a:rPr sz="2450" spc="-110" dirty="0">
                <a:latin typeface="Verdana"/>
                <a:cs typeface="Verdana"/>
              </a:rPr>
              <a:t>у</a:t>
            </a:r>
            <a:r>
              <a:rPr sz="2450" spc="110" dirty="0">
                <a:latin typeface="Verdana"/>
                <a:cs typeface="Verdana"/>
              </a:rPr>
              <a:t>д</a:t>
            </a:r>
            <a:r>
              <a:rPr sz="2450" spc="65" dirty="0">
                <a:latin typeface="Verdana"/>
                <a:cs typeface="Verdana"/>
              </a:rPr>
              <a:t>о</a:t>
            </a:r>
            <a:r>
              <a:rPr sz="2450" spc="-80" dirty="0">
                <a:latin typeface="Verdana"/>
                <a:cs typeface="Verdana"/>
              </a:rPr>
              <a:t>у</a:t>
            </a:r>
            <a:r>
              <a:rPr sz="2450" spc="80" dirty="0">
                <a:latin typeface="Verdana"/>
                <a:cs typeface="Verdana"/>
              </a:rPr>
              <a:t>с</a:t>
            </a:r>
            <a:r>
              <a:rPr sz="2450" spc="105" dirty="0">
                <a:latin typeface="Verdana"/>
                <a:cs typeface="Verdana"/>
              </a:rPr>
              <a:t>трой</a:t>
            </a:r>
            <a:r>
              <a:rPr sz="2450" spc="75" dirty="0">
                <a:latin typeface="Verdana"/>
                <a:cs typeface="Verdana"/>
              </a:rPr>
              <a:t>с</a:t>
            </a:r>
            <a:r>
              <a:rPr sz="2450" spc="5" dirty="0">
                <a:latin typeface="Verdana"/>
                <a:cs typeface="Verdana"/>
              </a:rPr>
              <a:t>тву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75" dirty="0">
                <a:latin typeface="Verdana"/>
                <a:cs typeface="Verdana"/>
              </a:rPr>
              <a:t>л</a:t>
            </a:r>
            <a:r>
              <a:rPr sz="2450" spc="90" dirty="0">
                <a:latin typeface="Verdana"/>
                <a:cs typeface="Verdana"/>
              </a:rPr>
              <a:t>ю</a:t>
            </a:r>
            <a:r>
              <a:rPr sz="2450" spc="120" dirty="0">
                <a:latin typeface="Verdana"/>
                <a:cs typeface="Verdana"/>
              </a:rPr>
              <a:t>дей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100" dirty="0">
                <a:latin typeface="Verdana"/>
                <a:cs typeface="Verdana"/>
              </a:rPr>
              <a:t>с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95" dirty="0">
                <a:latin typeface="Verdana"/>
                <a:cs typeface="Verdana"/>
              </a:rPr>
              <a:t>инвалидно</a:t>
            </a:r>
            <a:r>
              <a:rPr sz="2450" spc="65" dirty="0">
                <a:latin typeface="Verdana"/>
                <a:cs typeface="Verdana"/>
              </a:rPr>
              <a:t>с</a:t>
            </a:r>
            <a:r>
              <a:rPr sz="2450" spc="45" dirty="0">
                <a:latin typeface="Verdana"/>
                <a:cs typeface="Verdana"/>
              </a:rPr>
              <a:t>тью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60" dirty="0">
                <a:latin typeface="Verdana"/>
                <a:cs typeface="Verdana"/>
              </a:rPr>
              <a:t>в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-150" dirty="0">
                <a:latin typeface="Verdana"/>
                <a:cs typeface="Verdana"/>
              </a:rPr>
              <a:t>2</a:t>
            </a:r>
            <a:r>
              <a:rPr sz="2450" spc="80" dirty="0">
                <a:latin typeface="Verdana"/>
                <a:cs typeface="Verdana"/>
              </a:rPr>
              <a:t>0</a:t>
            </a:r>
            <a:r>
              <a:rPr sz="2450" spc="-305" dirty="0">
                <a:latin typeface="Verdana"/>
                <a:cs typeface="Verdana"/>
              </a:rPr>
              <a:t>18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-70" dirty="0">
                <a:latin typeface="Verdana"/>
                <a:cs typeface="Verdana"/>
              </a:rPr>
              <a:t>г</a:t>
            </a:r>
            <a:r>
              <a:rPr sz="2450" spc="-330" dirty="0">
                <a:latin typeface="Verdana"/>
                <a:cs typeface="Verdana"/>
              </a:rPr>
              <a:t>.</a:t>
            </a:r>
            <a:endParaRPr sz="2450">
              <a:latin typeface="Verdana"/>
              <a:cs typeface="Verdana"/>
            </a:endParaRPr>
          </a:p>
          <a:p>
            <a:pPr marL="12700" marR="193675">
              <a:lnSpc>
                <a:spcPct val="101000"/>
              </a:lnSpc>
              <a:spcBef>
                <a:spcPts val="2220"/>
              </a:spcBef>
            </a:pPr>
            <a:r>
              <a:rPr sz="2450" spc="105" dirty="0">
                <a:latin typeface="Verdana"/>
                <a:cs typeface="Verdana"/>
              </a:rPr>
              <a:t>Финалист </a:t>
            </a:r>
            <a:r>
              <a:rPr sz="2450" spc="50" dirty="0">
                <a:latin typeface="Verdana"/>
                <a:cs typeface="Verdana"/>
              </a:rPr>
              <a:t>акселератора </a:t>
            </a:r>
            <a:r>
              <a:rPr sz="2450" spc="55" dirty="0">
                <a:latin typeface="Verdana"/>
                <a:cs typeface="Verdana"/>
              </a:rPr>
              <a:t>социальных </a:t>
            </a:r>
            <a:r>
              <a:rPr sz="2450" spc="70" dirty="0">
                <a:latin typeface="Verdana"/>
                <a:cs typeface="Verdana"/>
              </a:rPr>
              <a:t>проектов </a:t>
            </a:r>
            <a:r>
              <a:rPr sz="2450" spc="75" dirty="0">
                <a:latin typeface="Verdana"/>
                <a:cs typeface="Verdana"/>
              </a:rPr>
              <a:t> </a:t>
            </a:r>
            <a:r>
              <a:rPr sz="2450" spc="120" dirty="0">
                <a:latin typeface="Verdana"/>
                <a:cs typeface="Verdana"/>
              </a:rPr>
              <a:t>Фонда</a:t>
            </a:r>
            <a:r>
              <a:rPr sz="2450" spc="-190" dirty="0">
                <a:latin typeface="Verdana"/>
                <a:cs typeface="Verdana"/>
              </a:rPr>
              <a:t> </a:t>
            </a:r>
            <a:r>
              <a:rPr sz="2450" spc="105" dirty="0">
                <a:latin typeface="Verdana"/>
                <a:cs typeface="Verdana"/>
              </a:rPr>
              <a:t>поддержки</a:t>
            </a:r>
            <a:r>
              <a:rPr sz="2450" spc="-190" dirty="0">
                <a:latin typeface="Verdana"/>
                <a:cs typeface="Verdana"/>
              </a:rPr>
              <a:t> </a:t>
            </a:r>
            <a:r>
              <a:rPr sz="2450" spc="55" dirty="0">
                <a:latin typeface="Verdana"/>
                <a:cs typeface="Verdana"/>
              </a:rPr>
              <a:t>социальных</a:t>
            </a:r>
            <a:r>
              <a:rPr sz="2450" spc="-185" dirty="0">
                <a:latin typeface="Verdana"/>
                <a:cs typeface="Verdana"/>
              </a:rPr>
              <a:t> </a:t>
            </a:r>
            <a:r>
              <a:rPr sz="2450" spc="70" dirty="0">
                <a:latin typeface="Verdana"/>
                <a:cs typeface="Verdana"/>
              </a:rPr>
              <a:t>проектов</a:t>
            </a:r>
            <a:r>
              <a:rPr sz="2450" spc="-190" dirty="0">
                <a:latin typeface="Verdana"/>
                <a:cs typeface="Verdana"/>
              </a:rPr>
              <a:t> </a:t>
            </a:r>
            <a:r>
              <a:rPr sz="2450" spc="145" dirty="0">
                <a:latin typeface="Verdana"/>
                <a:cs typeface="Verdana"/>
              </a:rPr>
              <a:t>и</a:t>
            </a:r>
            <a:r>
              <a:rPr sz="2450" spc="-185" dirty="0">
                <a:latin typeface="Verdana"/>
                <a:cs typeface="Verdana"/>
              </a:rPr>
              <a:t> </a:t>
            </a:r>
            <a:r>
              <a:rPr sz="2450" spc="50" dirty="0">
                <a:latin typeface="Verdana"/>
                <a:cs typeface="Verdana"/>
              </a:rPr>
              <a:t>Агентства </a:t>
            </a:r>
            <a:r>
              <a:rPr sz="2450" spc="-844" dirty="0">
                <a:latin typeface="Verdana"/>
                <a:cs typeface="Verdana"/>
              </a:rPr>
              <a:t> </a:t>
            </a:r>
            <a:r>
              <a:rPr sz="2450" spc="50" dirty="0">
                <a:latin typeface="Verdana"/>
                <a:cs typeface="Verdana"/>
              </a:rPr>
              <a:t>стратегических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95" dirty="0">
                <a:latin typeface="Verdana"/>
                <a:cs typeface="Verdana"/>
              </a:rPr>
              <a:t>инициатив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60" dirty="0">
                <a:latin typeface="Verdana"/>
                <a:cs typeface="Verdana"/>
              </a:rPr>
              <a:t>в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-170" dirty="0">
                <a:latin typeface="Verdana"/>
                <a:cs typeface="Verdana"/>
              </a:rPr>
              <a:t>2018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40" dirty="0">
                <a:latin typeface="Verdana"/>
                <a:cs typeface="Verdana"/>
              </a:rPr>
              <a:t>году</a:t>
            </a:r>
            <a:endParaRPr sz="2450">
              <a:latin typeface="Verdana"/>
              <a:cs typeface="Verdana"/>
            </a:endParaRPr>
          </a:p>
          <a:p>
            <a:pPr marL="12700" marR="102870">
              <a:lnSpc>
                <a:spcPct val="101000"/>
              </a:lnSpc>
              <a:spcBef>
                <a:spcPts val="2225"/>
              </a:spcBef>
            </a:pPr>
            <a:r>
              <a:rPr sz="2450" spc="125" dirty="0">
                <a:latin typeface="Verdana"/>
                <a:cs typeface="Verdana"/>
              </a:rPr>
              <a:t>Финали</a:t>
            </a:r>
            <a:r>
              <a:rPr sz="2450" spc="80" dirty="0">
                <a:latin typeface="Verdana"/>
                <a:cs typeface="Verdana"/>
              </a:rPr>
              <a:t>с</a:t>
            </a:r>
            <a:r>
              <a:rPr sz="2450" dirty="0">
                <a:latin typeface="Verdana"/>
                <a:cs typeface="Verdana"/>
              </a:rPr>
              <a:t>т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5" dirty="0">
                <a:latin typeface="Verdana"/>
                <a:cs typeface="Verdana"/>
              </a:rPr>
              <a:t>а</a:t>
            </a:r>
            <a:r>
              <a:rPr sz="2450" spc="-40" dirty="0">
                <a:latin typeface="Verdana"/>
                <a:cs typeface="Verdana"/>
              </a:rPr>
              <a:t>к</a:t>
            </a:r>
            <a:r>
              <a:rPr sz="2450" spc="80" dirty="0">
                <a:latin typeface="Verdana"/>
                <a:cs typeface="Verdana"/>
              </a:rPr>
              <a:t>с</a:t>
            </a:r>
            <a:r>
              <a:rPr sz="2450" spc="65" dirty="0">
                <a:latin typeface="Verdana"/>
                <a:cs typeface="Verdana"/>
              </a:rPr>
              <a:t>е</a:t>
            </a:r>
            <a:r>
              <a:rPr sz="2450" spc="110" dirty="0">
                <a:latin typeface="Verdana"/>
                <a:cs typeface="Verdana"/>
              </a:rPr>
              <a:t>ле</a:t>
            </a:r>
            <a:r>
              <a:rPr sz="2450" spc="95" dirty="0">
                <a:latin typeface="Verdana"/>
                <a:cs typeface="Verdana"/>
              </a:rPr>
              <a:t>р</a:t>
            </a:r>
            <a:r>
              <a:rPr sz="2450" spc="105" dirty="0">
                <a:latin typeface="Verdana"/>
                <a:cs typeface="Verdana"/>
              </a:rPr>
              <a:t>ационной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120" dirty="0">
                <a:latin typeface="Verdana"/>
                <a:cs typeface="Verdana"/>
              </a:rPr>
              <a:t>прог</a:t>
            </a:r>
            <a:r>
              <a:rPr sz="2450" spc="110" dirty="0">
                <a:latin typeface="Verdana"/>
                <a:cs typeface="Verdana"/>
              </a:rPr>
              <a:t>р</a:t>
            </a:r>
            <a:r>
              <a:rPr sz="2450" spc="140" dirty="0">
                <a:latin typeface="Verdana"/>
                <a:cs typeface="Verdana"/>
              </a:rPr>
              <a:t>аммы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-370" dirty="0">
                <a:latin typeface="Verdana"/>
                <a:cs typeface="Verdana"/>
              </a:rPr>
              <a:t>«</a:t>
            </a:r>
            <a:r>
              <a:rPr sz="2450" spc="-160" dirty="0">
                <a:latin typeface="Verdana"/>
                <a:cs typeface="Verdana"/>
              </a:rPr>
              <a:t>Т</a:t>
            </a:r>
            <a:r>
              <a:rPr sz="2450" spc="50" dirty="0">
                <a:latin typeface="Verdana"/>
                <a:cs typeface="Verdana"/>
              </a:rPr>
              <a:t>е</a:t>
            </a:r>
            <a:r>
              <a:rPr sz="2450" spc="35" dirty="0">
                <a:latin typeface="Verdana"/>
                <a:cs typeface="Verdana"/>
              </a:rPr>
              <a:t>хн</a:t>
            </a:r>
            <a:r>
              <a:rPr sz="2450" spc="25" dirty="0">
                <a:latin typeface="Verdana"/>
                <a:cs typeface="Verdana"/>
              </a:rPr>
              <a:t>о</a:t>
            </a:r>
            <a:r>
              <a:rPr sz="2450" spc="90" dirty="0">
                <a:latin typeface="Verdana"/>
                <a:cs typeface="Verdana"/>
              </a:rPr>
              <a:t>логии  </a:t>
            </a:r>
            <a:r>
              <a:rPr sz="2450" spc="140" dirty="0">
                <a:latin typeface="Verdana"/>
                <a:cs typeface="Verdana"/>
              </a:rPr>
              <a:t>В</a:t>
            </a:r>
            <a:r>
              <a:rPr sz="2450" spc="110" dirty="0">
                <a:latin typeface="Verdana"/>
                <a:cs typeface="Verdana"/>
              </a:rPr>
              <a:t>о</a:t>
            </a:r>
            <a:r>
              <a:rPr sz="2450" spc="140" dirty="0">
                <a:latin typeface="Verdana"/>
                <a:cs typeface="Verdana"/>
              </a:rPr>
              <a:t>зм</a:t>
            </a:r>
            <a:r>
              <a:rPr sz="2450" spc="95" dirty="0">
                <a:latin typeface="Verdana"/>
                <a:cs typeface="Verdana"/>
              </a:rPr>
              <a:t>о</a:t>
            </a:r>
            <a:r>
              <a:rPr sz="2450" spc="120" dirty="0">
                <a:latin typeface="Verdana"/>
                <a:cs typeface="Verdana"/>
              </a:rPr>
              <a:t>жно</a:t>
            </a:r>
            <a:r>
              <a:rPr sz="2450" spc="75" dirty="0">
                <a:latin typeface="Verdana"/>
                <a:cs typeface="Verdana"/>
              </a:rPr>
              <a:t>с</a:t>
            </a:r>
            <a:r>
              <a:rPr sz="2450" spc="-60" dirty="0">
                <a:latin typeface="Verdana"/>
                <a:cs typeface="Verdana"/>
              </a:rPr>
              <a:t>т</a:t>
            </a:r>
            <a:r>
              <a:rPr sz="2450" spc="-35" dirty="0">
                <a:latin typeface="Verdana"/>
                <a:cs typeface="Verdana"/>
              </a:rPr>
              <a:t>ей»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60" dirty="0">
                <a:latin typeface="Verdana"/>
                <a:cs typeface="Verdana"/>
              </a:rPr>
              <a:t>в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-150" dirty="0">
                <a:latin typeface="Verdana"/>
                <a:cs typeface="Verdana"/>
              </a:rPr>
              <a:t>2</a:t>
            </a:r>
            <a:r>
              <a:rPr sz="2450" spc="80" dirty="0">
                <a:latin typeface="Verdana"/>
                <a:cs typeface="Verdana"/>
              </a:rPr>
              <a:t>0</a:t>
            </a:r>
            <a:r>
              <a:rPr sz="2450" spc="-365" dirty="0">
                <a:latin typeface="Verdana"/>
                <a:cs typeface="Verdana"/>
              </a:rPr>
              <a:t>17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-70" dirty="0">
                <a:latin typeface="Verdana"/>
                <a:cs typeface="Verdana"/>
              </a:rPr>
              <a:t>г</a:t>
            </a:r>
            <a:r>
              <a:rPr sz="2450" spc="-330" dirty="0">
                <a:latin typeface="Verdana"/>
                <a:cs typeface="Verdana"/>
              </a:rPr>
              <a:t>.</a:t>
            </a:r>
            <a:endParaRPr sz="2450">
              <a:latin typeface="Verdana"/>
              <a:cs typeface="Verdana"/>
            </a:endParaRPr>
          </a:p>
          <a:p>
            <a:pPr marL="12700" marR="5080">
              <a:lnSpc>
                <a:spcPct val="101000"/>
              </a:lnSpc>
              <a:spcBef>
                <a:spcPts val="2225"/>
              </a:spcBef>
            </a:pPr>
            <a:r>
              <a:rPr sz="2450" spc="130" dirty="0">
                <a:latin typeface="Verdana"/>
                <a:cs typeface="Verdana"/>
              </a:rPr>
              <a:t>Поб</a:t>
            </a:r>
            <a:r>
              <a:rPr sz="2450" spc="90" dirty="0">
                <a:latin typeface="Verdana"/>
                <a:cs typeface="Verdana"/>
              </a:rPr>
              <a:t>е</a:t>
            </a:r>
            <a:r>
              <a:rPr sz="2450" spc="95" dirty="0">
                <a:latin typeface="Verdana"/>
                <a:cs typeface="Verdana"/>
              </a:rPr>
              <a:t>ди</a:t>
            </a:r>
            <a:r>
              <a:rPr sz="2450" spc="15" dirty="0">
                <a:latin typeface="Verdana"/>
                <a:cs typeface="Verdana"/>
              </a:rPr>
              <a:t>т</a:t>
            </a:r>
            <a:r>
              <a:rPr sz="2450" spc="65" dirty="0">
                <a:latin typeface="Verdana"/>
                <a:cs typeface="Verdana"/>
              </a:rPr>
              <a:t>е</a:t>
            </a:r>
            <a:r>
              <a:rPr sz="2450" spc="40" dirty="0">
                <a:latin typeface="Verdana"/>
                <a:cs typeface="Verdana"/>
              </a:rPr>
              <a:t>ль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SOCIAL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IM</a:t>
            </a:r>
            <a:r>
              <a:rPr sz="2450" spc="190" dirty="0">
                <a:latin typeface="Verdana"/>
                <a:cs typeface="Verdana"/>
              </a:rPr>
              <a:t>P</a:t>
            </a:r>
            <a:r>
              <a:rPr sz="2450" spc="110" dirty="0">
                <a:latin typeface="Verdana"/>
                <a:cs typeface="Verdana"/>
              </a:rPr>
              <a:t>A</a:t>
            </a:r>
            <a:r>
              <a:rPr sz="2450" spc="55" dirty="0">
                <a:latin typeface="Verdana"/>
                <a:cs typeface="Verdana"/>
              </a:rPr>
              <a:t>C</a:t>
            </a:r>
            <a:r>
              <a:rPr sz="2450" spc="-60" dirty="0">
                <a:latin typeface="Verdana"/>
                <a:cs typeface="Verdana"/>
              </a:rPr>
              <a:t>T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40" dirty="0">
                <a:latin typeface="Verdana"/>
                <a:cs typeface="Verdana"/>
              </a:rPr>
              <a:t>A</a:t>
            </a:r>
            <a:r>
              <a:rPr sz="2450" spc="265" dirty="0">
                <a:latin typeface="Verdana"/>
                <a:cs typeface="Verdana"/>
              </a:rPr>
              <a:t>W</a:t>
            </a:r>
            <a:r>
              <a:rPr sz="2450" spc="125" dirty="0">
                <a:latin typeface="Verdana"/>
                <a:cs typeface="Verdana"/>
              </a:rPr>
              <a:t>ARD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-150" dirty="0">
                <a:latin typeface="Verdana"/>
                <a:cs typeface="Verdana"/>
              </a:rPr>
              <a:t>2</a:t>
            </a:r>
            <a:r>
              <a:rPr sz="2450" spc="80" dirty="0">
                <a:latin typeface="Verdana"/>
                <a:cs typeface="Verdana"/>
              </a:rPr>
              <a:t>0</a:t>
            </a:r>
            <a:r>
              <a:rPr sz="2450" spc="-365" dirty="0">
                <a:latin typeface="Verdana"/>
                <a:cs typeface="Verdana"/>
              </a:rPr>
              <a:t>17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60" dirty="0">
                <a:latin typeface="Verdana"/>
                <a:cs typeface="Verdana"/>
              </a:rPr>
              <a:t>в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114" dirty="0">
                <a:latin typeface="Verdana"/>
                <a:cs typeface="Verdana"/>
              </a:rPr>
              <a:t>номинации  </a:t>
            </a:r>
            <a:r>
              <a:rPr sz="2450" spc="25" dirty="0">
                <a:latin typeface="Verdana"/>
                <a:cs typeface="Verdana"/>
              </a:rPr>
              <a:t>от</a:t>
            </a:r>
            <a:r>
              <a:rPr sz="2450" spc="-204" dirty="0">
                <a:latin typeface="Verdana"/>
                <a:cs typeface="Verdana"/>
              </a:rPr>
              <a:t> </a:t>
            </a:r>
            <a:r>
              <a:rPr sz="2450" spc="85" dirty="0">
                <a:latin typeface="Verdana"/>
                <a:cs typeface="Verdana"/>
              </a:rPr>
              <a:t>Ростелекома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40" dirty="0">
                <a:latin typeface="Verdana"/>
                <a:cs typeface="Verdana"/>
              </a:rPr>
              <a:t>«Интернет</a:t>
            </a:r>
            <a:r>
              <a:rPr sz="2450" spc="-204" dirty="0">
                <a:latin typeface="Verdana"/>
                <a:cs typeface="Verdana"/>
              </a:rPr>
              <a:t> </a:t>
            </a:r>
            <a:r>
              <a:rPr sz="2450" spc="75" dirty="0">
                <a:latin typeface="Verdana"/>
                <a:cs typeface="Verdana"/>
              </a:rPr>
              <a:t>для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55" dirty="0">
                <a:latin typeface="Verdana"/>
                <a:cs typeface="Verdana"/>
              </a:rPr>
              <a:t>лучшего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45" dirty="0">
                <a:latin typeface="Verdana"/>
                <a:cs typeface="Verdana"/>
              </a:rPr>
              <a:t>мира»</a:t>
            </a:r>
            <a:endParaRPr sz="2450">
              <a:latin typeface="Verdana"/>
              <a:cs typeface="Verdana"/>
            </a:endParaRPr>
          </a:p>
          <a:p>
            <a:pPr marL="12700" marR="875665">
              <a:lnSpc>
                <a:spcPct val="101000"/>
              </a:lnSpc>
              <a:spcBef>
                <a:spcPts val="2225"/>
              </a:spcBef>
            </a:pPr>
            <a:r>
              <a:rPr sz="2450" spc="80" dirty="0">
                <a:latin typeface="Verdana"/>
                <a:cs typeface="Verdana"/>
              </a:rPr>
              <a:t>Выпускники</a:t>
            </a:r>
            <a:r>
              <a:rPr sz="2450" spc="-210" dirty="0">
                <a:latin typeface="Verdana"/>
                <a:cs typeface="Verdana"/>
              </a:rPr>
              <a:t> </a:t>
            </a:r>
            <a:r>
              <a:rPr sz="2450" spc="45" dirty="0">
                <a:latin typeface="Verdana"/>
                <a:cs typeface="Verdana"/>
              </a:rPr>
              <a:t>работают</a:t>
            </a:r>
            <a:r>
              <a:rPr sz="2450" spc="-204" dirty="0">
                <a:latin typeface="Verdana"/>
                <a:cs typeface="Verdana"/>
              </a:rPr>
              <a:t> </a:t>
            </a:r>
            <a:r>
              <a:rPr sz="2450" spc="50" dirty="0">
                <a:latin typeface="Verdana"/>
                <a:cs typeface="Verdana"/>
              </a:rPr>
              <a:t>на</a:t>
            </a:r>
            <a:r>
              <a:rPr sz="2450" spc="-210" dirty="0">
                <a:latin typeface="Verdana"/>
                <a:cs typeface="Verdana"/>
              </a:rPr>
              <a:t> </a:t>
            </a:r>
            <a:r>
              <a:rPr sz="2450" spc="70" dirty="0">
                <a:latin typeface="Verdana"/>
                <a:cs typeface="Verdana"/>
              </a:rPr>
              <a:t>действующих</a:t>
            </a:r>
            <a:r>
              <a:rPr sz="2450" spc="-204" dirty="0">
                <a:latin typeface="Verdana"/>
                <a:cs typeface="Verdana"/>
              </a:rPr>
              <a:t> </a:t>
            </a:r>
            <a:r>
              <a:rPr sz="2450" spc="45" dirty="0">
                <a:latin typeface="Verdana"/>
                <a:cs typeface="Verdana"/>
              </a:rPr>
              <a:t>проектах </a:t>
            </a:r>
            <a:r>
              <a:rPr sz="2450" spc="-844" dirty="0">
                <a:latin typeface="Verdana"/>
                <a:cs typeface="Verdana"/>
              </a:rPr>
              <a:t> </a:t>
            </a:r>
            <a:r>
              <a:rPr sz="2450" spc="65" dirty="0">
                <a:latin typeface="Verdana"/>
                <a:cs typeface="Verdana"/>
              </a:rPr>
              <a:t>студии</a:t>
            </a:r>
            <a:endParaRPr sz="2450">
              <a:latin typeface="Verdana"/>
              <a:cs typeface="Verdana"/>
            </a:endParaRPr>
          </a:p>
          <a:p>
            <a:pPr marL="12700" marR="3382010">
              <a:lnSpc>
                <a:spcPct val="101000"/>
              </a:lnSpc>
              <a:spcBef>
                <a:spcPts val="2225"/>
              </a:spcBef>
            </a:pPr>
            <a:r>
              <a:rPr sz="2450" spc="130" dirty="0">
                <a:latin typeface="Verdana"/>
                <a:cs typeface="Verdana"/>
              </a:rPr>
              <a:t>Поб</a:t>
            </a:r>
            <a:r>
              <a:rPr sz="2450" spc="90" dirty="0">
                <a:latin typeface="Verdana"/>
                <a:cs typeface="Verdana"/>
              </a:rPr>
              <a:t>е</a:t>
            </a:r>
            <a:r>
              <a:rPr sz="2450" spc="50" dirty="0">
                <a:latin typeface="Verdana"/>
                <a:cs typeface="Verdana"/>
              </a:rPr>
              <a:t>да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60" dirty="0">
                <a:latin typeface="Verdana"/>
                <a:cs typeface="Verdana"/>
              </a:rPr>
              <a:t>в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-180" dirty="0">
                <a:latin typeface="Verdana"/>
                <a:cs typeface="Verdana"/>
              </a:rPr>
              <a:t>3</a:t>
            </a:r>
            <a:r>
              <a:rPr sz="2450" spc="-190" dirty="0">
                <a:latin typeface="Verdana"/>
                <a:cs typeface="Verdana"/>
              </a:rPr>
              <a:t>-</a:t>
            </a:r>
            <a:r>
              <a:rPr sz="2450" spc="-114" dirty="0">
                <a:latin typeface="Verdana"/>
                <a:cs typeface="Verdana"/>
              </a:rPr>
              <a:t>х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95" dirty="0">
                <a:latin typeface="Verdana"/>
                <a:cs typeface="Verdana"/>
              </a:rPr>
              <a:t>г</a:t>
            </a:r>
            <a:r>
              <a:rPr sz="2450" spc="110" dirty="0">
                <a:latin typeface="Verdana"/>
                <a:cs typeface="Verdana"/>
              </a:rPr>
              <a:t>р</a:t>
            </a:r>
            <a:r>
              <a:rPr sz="2450" spc="40" dirty="0">
                <a:latin typeface="Verdana"/>
                <a:cs typeface="Verdana"/>
              </a:rPr>
              <a:t>ан</a:t>
            </a:r>
            <a:r>
              <a:rPr sz="2450" spc="-30" dirty="0">
                <a:latin typeface="Verdana"/>
                <a:cs typeface="Verdana"/>
              </a:rPr>
              <a:t>т</a:t>
            </a:r>
            <a:r>
              <a:rPr sz="2450" spc="20" dirty="0">
                <a:latin typeface="Verdana"/>
                <a:cs typeface="Verdana"/>
              </a:rPr>
              <a:t>овых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-20" dirty="0">
                <a:latin typeface="Verdana"/>
                <a:cs typeface="Verdana"/>
              </a:rPr>
              <a:t>к</a:t>
            </a:r>
            <a:r>
              <a:rPr sz="2450" spc="85" dirty="0">
                <a:latin typeface="Verdana"/>
                <a:cs typeface="Verdana"/>
              </a:rPr>
              <a:t>он</a:t>
            </a:r>
            <a:r>
              <a:rPr sz="2450" spc="5" dirty="0">
                <a:latin typeface="Verdana"/>
                <a:cs typeface="Verdana"/>
              </a:rPr>
              <a:t>к</a:t>
            </a:r>
            <a:r>
              <a:rPr sz="2450" spc="20" dirty="0">
                <a:latin typeface="Verdana"/>
                <a:cs typeface="Verdana"/>
              </a:rPr>
              <a:t>урсах  </a:t>
            </a:r>
            <a:r>
              <a:rPr sz="2450" spc="60" dirty="0">
                <a:latin typeface="Verdana"/>
                <a:cs typeface="Verdana"/>
              </a:rPr>
              <a:t>(ФП</a:t>
            </a:r>
            <a:r>
              <a:rPr sz="2450" spc="-415" dirty="0">
                <a:latin typeface="Verdana"/>
                <a:cs typeface="Verdana"/>
              </a:rPr>
              <a:t>Г</a:t>
            </a:r>
            <a:r>
              <a:rPr sz="2450" spc="-330" dirty="0">
                <a:latin typeface="Verdana"/>
                <a:cs typeface="Verdana"/>
              </a:rPr>
              <a:t>,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175" dirty="0">
                <a:latin typeface="Verdana"/>
                <a:cs typeface="Verdana"/>
              </a:rPr>
              <a:t>А</a:t>
            </a:r>
            <a:r>
              <a:rPr sz="2450" spc="125" dirty="0">
                <a:latin typeface="Verdana"/>
                <a:cs typeface="Verdana"/>
              </a:rPr>
              <a:t>б</a:t>
            </a:r>
            <a:r>
              <a:rPr sz="2450" spc="85" dirty="0">
                <a:latin typeface="Verdana"/>
                <a:cs typeface="Verdana"/>
              </a:rPr>
              <a:t>со</a:t>
            </a:r>
            <a:r>
              <a:rPr sz="2450" spc="75" dirty="0">
                <a:latin typeface="Verdana"/>
                <a:cs typeface="Verdana"/>
              </a:rPr>
              <a:t>л</a:t>
            </a:r>
            <a:r>
              <a:rPr sz="2450" spc="50" dirty="0">
                <a:latin typeface="Verdana"/>
                <a:cs typeface="Verdana"/>
              </a:rPr>
              <a:t>ю</a:t>
            </a:r>
            <a:r>
              <a:rPr sz="2450" spc="-50" dirty="0">
                <a:latin typeface="Verdana"/>
                <a:cs typeface="Verdana"/>
              </a:rPr>
              <a:t>т</a:t>
            </a:r>
            <a:r>
              <a:rPr sz="2450" spc="35" dirty="0">
                <a:latin typeface="Verdana"/>
                <a:cs typeface="Verdana"/>
              </a:rPr>
              <a:t>-помощь)</a:t>
            </a:r>
            <a:endParaRPr sz="2450">
              <a:latin typeface="Verdana"/>
              <a:cs typeface="Verdana"/>
            </a:endParaRPr>
          </a:p>
          <a:p>
            <a:pPr marL="12700" marR="995680">
              <a:lnSpc>
                <a:spcPct val="101000"/>
              </a:lnSpc>
              <a:spcBef>
                <a:spcPts val="2225"/>
              </a:spcBef>
            </a:pPr>
            <a:r>
              <a:rPr sz="2450" spc="125" dirty="0">
                <a:latin typeface="Verdana"/>
                <a:cs typeface="Verdana"/>
              </a:rPr>
              <a:t>Финали</a:t>
            </a:r>
            <a:r>
              <a:rPr sz="2450" spc="80" dirty="0">
                <a:latin typeface="Verdana"/>
                <a:cs typeface="Verdana"/>
              </a:rPr>
              <a:t>с</a:t>
            </a:r>
            <a:r>
              <a:rPr sz="2450" dirty="0">
                <a:latin typeface="Verdana"/>
                <a:cs typeface="Verdana"/>
              </a:rPr>
              <a:t>т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5" dirty="0">
                <a:latin typeface="Verdana"/>
                <a:cs typeface="Verdana"/>
              </a:rPr>
              <a:t>а</a:t>
            </a:r>
            <a:r>
              <a:rPr sz="2450" spc="-40" dirty="0">
                <a:latin typeface="Verdana"/>
                <a:cs typeface="Verdana"/>
              </a:rPr>
              <a:t>к</a:t>
            </a:r>
            <a:r>
              <a:rPr sz="2450" spc="80" dirty="0">
                <a:latin typeface="Verdana"/>
                <a:cs typeface="Verdana"/>
              </a:rPr>
              <a:t>с</a:t>
            </a:r>
            <a:r>
              <a:rPr sz="2450" spc="65" dirty="0">
                <a:latin typeface="Verdana"/>
                <a:cs typeface="Verdana"/>
              </a:rPr>
              <a:t>е</a:t>
            </a:r>
            <a:r>
              <a:rPr sz="2450" spc="110" dirty="0">
                <a:latin typeface="Verdana"/>
                <a:cs typeface="Verdana"/>
              </a:rPr>
              <a:t>ле</a:t>
            </a:r>
            <a:r>
              <a:rPr sz="2450" spc="95" dirty="0">
                <a:latin typeface="Verdana"/>
                <a:cs typeface="Verdana"/>
              </a:rPr>
              <a:t>р</a:t>
            </a:r>
            <a:r>
              <a:rPr sz="2450" spc="105" dirty="0">
                <a:latin typeface="Verdana"/>
                <a:cs typeface="Verdana"/>
              </a:rPr>
              <a:t>ационной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120" dirty="0">
                <a:latin typeface="Verdana"/>
                <a:cs typeface="Verdana"/>
              </a:rPr>
              <a:t>прог</a:t>
            </a:r>
            <a:r>
              <a:rPr sz="2450" spc="110" dirty="0">
                <a:latin typeface="Verdana"/>
                <a:cs typeface="Verdana"/>
              </a:rPr>
              <a:t>р</a:t>
            </a:r>
            <a:r>
              <a:rPr sz="2450" spc="140" dirty="0">
                <a:latin typeface="Verdana"/>
                <a:cs typeface="Verdana"/>
              </a:rPr>
              <a:t>аммы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105" dirty="0">
                <a:latin typeface="Verdana"/>
                <a:cs typeface="Verdana"/>
              </a:rPr>
              <a:t>Фонда  </a:t>
            </a:r>
            <a:r>
              <a:rPr sz="2450" spc="85" dirty="0">
                <a:latin typeface="Verdana"/>
                <a:cs typeface="Verdana"/>
              </a:rPr>
              <a:t>содействия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80" dirty="0">
                <a:latin typeface="Verdana"/>
                <a:cs typeface="Verdana"/>
              </a:rPr>
              <a:t>развитию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75" dirty="0">
                <a:latin typeface="Verdana"/>
                <a:cs typeface="Verdana"/>
              </a:rPr>
              <a:t>образования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145" dirty="0">
                <a:latin typeface="Verdana"/>
                <a:cs typeface="Verdana"/>
              </a:rPr>
              <a:t>и</a:t>
            </a:r>
            <a:r>
              <a:rPr sz="2450" spc="-195" dirty="0">
                <a:latin typeface="Verdana"/>
                <a:cs typeface="Verdana"/>
              </a:rPr>
              <a:t> </a:t>
            </a:r>
            <a:r>
              <a:rPr sz="2450" spc="130" dirty="0">
                <a:latin typeface="Verdana"/>
                <a:cs typeface="Verdana"/>
              </a:rPr>
              <a:t>медицины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7670" y="2949418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5" h="272414">
                <a:moveTo>
                  <a:pt x="272243" y="0"/>
                </a:moveTo>
                <a:lnTo>
                  <a:pt x="0" y="0"/>
                </a:lnTo>
                <a:lnTo>
                  <a:pt x="0" y="272243"/>
                </a:lnTo>
                <a:lnTo>
                  <a:pt x="272243" y="272243"/>
                </a:lnTo>
                <a:lnTo>
                  <a:pt x="272243" y="0"/>
                </a:lnTo>
                <a:close/>
              </a:path>
            </a:pathLst>
          </a:custGeom>
          <a:solidFill>
            <a:srgbClr val="1F4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7670" y="4352516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5" h="272414">
                <a:moveTo>
                  <a:pt x="272243" y="0"/>
                </a:moveTo>
                <a:lnTo>
                  <a:pt x="0" y="0"/>
                </a:lnTo>
                <a:lnTo>
                  <a:pt x="0" y="272243"/>
                </a:lnTo>
                <a:lnTo>
                  <a:pt x="272243" y="272243"/>
                </a:lnTo>
                <a:lnTo>
                  <a:pt x="272243" y="0"/>
                </a:lnTo>
                <a:close/>
              </a:path>
            </a:pathLst>
          </a:custGeom>
          <a:solidFill>
            <a:srgbClr val="1F4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7670" y="5758986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5" h="272414">
                <a:moveTo>
                  <a:pt x="272243" y="0"/>
                </a:moveTo>
                <a:lnTo>
                  <a:pt x="0" y="0"/>
                </a:lnTo>
                <a:lnTo>
                  <a:pt x="0" y="272243"/>
                </a:lnTo>
                <a:lnTo>
                  <a:pt x="272243" y="272243"/>
                </a:lnTo>
                <a:lnTo>
                  <a:pt x="272243" y="0"/>
                </a:lnTo>
                <a:close/>
              </a:path>
            </a:pathLst>
          </a:custGeom>
          <a:solidFill>
            <a:srgbClr val="1F4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7670" y="6790369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5" h="272415">
                <a:moveTo>
                  <a:pt x="272243" y="0"/>
                </a:moveTo>
                <a:lnTo>
                  <a:pt x="0" y="0"/>
                </a:lnTo>
                <a:lnTo>
                  <a:pt x="0" y="272243"/>
                </a:lnTo>
                <a:lnTo>
                  <a:pt x="272243" y="272243"/>
                </a:lnTo>
                <a:lnTo>
                  <a:pt x="272243" y="0"/>
                </a:lnTo>
                <a:close/>
              </a:path>
            </a:pathLst>
          </a:custGeom>
          <a:solidFill>
            <a:srgbClr val="1F4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7670" y="7821751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5" h="272415">
                <a:moveTo>
                  <a:pt x="272243" y="0"/>
                </a:moveTo>
                <a:lnTo>
                  <a:pt x="0" y="0"/>
                </a:lnTo>
                <a:lnTo>
                  <a:pt x="0" y="272243"/>
                </a:lnTo>
                <a:lnTo>
                  <a:pt x="272243" y="272243"/>
                </a:lnTo>
                <a:lnTo>
                  <a:pt x="272243" y="0"/>
                </a:lnTo>
                <a:close/>
              </a:path>
            </a:pathLst>
          </a:custGeom>
          <a:solidFill>
            <a:srgbClr val="1F4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7670" y="8879310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5" h="272415">
                <a:moveTo>
                  <a:pt x="272243" y="0"/>
                </a:moveTo>
                <a:lnTo>
                  <a:pt x="0" y="0"/>
                </a:lnTo>
                <a:lnTo>
                  <a:pt x="0" y="272243"/>
                </a:lnTo>
                <a:lnTo>
                  <a:pt x="272243" y="272243"/>
                </a:lnTo>
                <a:lnTo>
                  <a:pt x="272243" y="0"/>
                </a:lnTo>
                <a:close/>
              </a:path>
            </a:pathLst>
          </a:custGeom>
          <a:solidFill>
            <a:srgbClr val="1F4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7670" y="9884516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5" h="272415">
                <a:moveTo>
                  <a:pt x="272243" y="0"/>
                </a:moveTo>
                <a:lnTo>
                  <a:pt x="0" y="0"/>
                </a:lnTo>
                <a:lnTo>
                  <a:pt x="0" y="272243"/>
                </a:lnTo>
                <a:lnTo>
                  <a:pt x="272243" y="272243"/>
                </a:lnTo>
                <a:lnTo>
                  <a:pt x="272243" y="0"/>
                </a:lnTo>
                <a:close/>
              </a:path>
            </a:pathLst>
          </a:custGeom>
          <a:solidFill>
            <a:srgbClr val="1F4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3A5B25-32FE-C84D-9864-0120D7FAA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1" y="1105550"/>
            <a:ext cx="7074430" cy="99110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7670" y="1821934"/>
            <a:ext cx="4935855" cy="0"/>
          </a:xfrm>
          <a:custGeom>
            <a:avLst/>
            <a:gdLst/>
            <a:ahLst/>
            <a:cxnLst/>
            <a:rect l="l" t="t" r="r" b="b"/>
            <a:pathLst>
              <a:path w="4935855">
                <a:moveTo>
                  <a:pt x="0" y="0"/>
                </a:moveTo>
                <a:lnTo>
                  <a:pt x="4935252" y="0"/>
                </a:lnTo>
              </a:path>
            </a:pathLst>
          </a:custGeom>
          <a:ln w="62825">
            <a:solidFill>
              <a:srgbClr val="1F4F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4970" y="693031"/>
            <a:ext cx="630555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325" dirty="0"/>
              <a:t>ГЕОГРАФИЯ</a:t>
            </a:r>
            <a:r>
              <a:rPr spc="-350" dirty="0"/>
              <a:t> </a:t>
            </a:r>
            <a:r>
              <a:rPr spc="290" dirty="0"/>
              <a:t>ПРОЕКТА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4929" y="3903826"/>
            <a:ext cx="6049645" cy="4171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125" dirty="0">
                <a:latin typeface="Malgun Gothic"/>
                <a:cs typeface="Malgun Gothic"/>
              </a:rPr>
              <a:t>География</a:t>
            </a:r>
            <a:r>
              <a:rPr sz="2450" b="1" spc="-200" dirty="0">
                <a:latin typeface="Malgun Gothic"/>
                <a:cs typeface="Malgun Gothic"/>
              </a:rPr>
              <a:t> </a:t>
            </a:r>
            <a:r>
              <a:rPr sz="2450" b="1" spc="130" dirty="0">
                <a:latin typeface="Malgun Gothic"/>
                <a:cs typeface="Malgun Gothic"/>
              </a:rPr>
              <a:t>проекта:</a:t>
            </a:r>
            <a:endParaRPr sz="245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450" spc="-95" dirty="0">
                <a:latin typeface="Verdana"/>
                <a:cs typeface="Verdana"/>
              </a:rPr>
              <a:t>г</a:t>
            </a:r>
            <a:r>
              <a:rPr sz="2450" spc="-370" dirty="0">
                <a:latin typeface="Verdana"/>
                <a:cs typeface="Verdana"/>
              </a:rPr>
              <a:t>.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80" dirty="0">
                <a:latin typeface="Verdana"/>
                <a:cs typeface="Verdana"/>
              </a:rPr>
              <a:t>Москва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30" dirty="0">
                <a:latin typeface="Verdana"/>
                <a:cs typeface="Verdana"/>
              </a:rPr>
              <a:t>и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20" dirty="0">
                <a:latin typeface="Verdana"/>
                <a:cs typeface="Verdana"/>
              </a:rPr>
              <a:t>Мос</a:t>
            </a:r>
            <a:r>
              <a:rPr sz="2450" spc="55" dirty="0">
                <a:latin typeface="Verdana"/>
                <a:cs typeface="Verdana"/>
              </a:rPr>
              <a:t>к</a:t>
            </a:r>
            <a:r>
              <a:rPr sz="2450" spc="50" dirty="0">
                <a:latin typeface="Verdana"/>
                <a:cs typeface="Verdana"/>
              </a:rPr>
              <a:t>овс</a:t>
            </a:r>
            <a:r>
              <a:rPr sz="2450" spc="25" dirty="0">
                <a:latin typeface="Verdana"/>
                <a:cs typeface="Verdana"/>
              </a:rPr>
              <a:t>к</a:t>
            </a:r>
            <a:r>
              <a:rPr sz="2450" dirty="0">
                <a:latin typeface="Verdana"/>
                <a:cs typeface="Verdana"/>
              </a:rPr>
              <a:t>ая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05" dirty="0">
                <a:latin typeface="Verdana"/>
                <a:cs typeface="Verdana"/>
              </a:rPr>
              <a:t>о</a:t>
            </a:r>
            <a:r>
              <a:rPr sz="2450" spc="95" dirty="0">
                <a:latin typeface="Verdana"/>
                <a:cs typeface="Verdana"/>
              </a:rPr>
              <a:t>б</a:t>
            </a:r>
            <a:r>
              <a:rPr sz="2450" spc="30" dirty="0">
                <a:latin typeface="Verdana"/>
                <a:cs typeface="Verdana"/>
              </a:rPr>
              <a:t>ла</a:t>
            </a:r>
            <a:r>
              <a:rPr sz="2450" dirty="0">
                <a:latin typeface="Verdana"/>
                <a:cs typeface="Verdana"/>
              </a:rPr>
              <a:t>с</a:t>
            </a:r>
            <a:r>
              <a:rPr sz="2450" spc="-25" dirty="0">
                <a:latin typeface="Verdana"/>
                <a:cs typeface="Verdana"/>
              </a:rPr>
              <a:t>т</a:t>
            </a:r>
            <a:r>
              <a:rPr sz="2450" spc="-50" dirty="0">
                <a:latin typeface="Verdana"/>
                <a:cs typeface="Verdana"/>
              </a:rPr>
              <a:t>ь</a:t>
            </a:r>
            <a:r>
              <a:rPr sz="2450" spc="-370" dirty="0">
                <a:latin typeface="Verdana"/>
                <a:cs typeface="Verdana"/>
              </a:rPr>
              <a:t>,</a:t>
            </a:r>
            <a:endParaRPr sz="2450">
              <a:latin typeface="Verdana"/>
              <a:cs typeface="Verdana"/>
            </a:endParaRPr>
          </a:p>
          <a:p>
            <a:pPr marL="12700" marR="5080">
              <a:lnSpc>
                <a:spcPts val="2970"/>
              </a:lnSpc>
              <a:spcBef>
                <a:spcPts val="100"/>
              </a:spcBef>
            </a:pPr>
            <a:r>
              <a:rPr sz="2450" spc="-95" dirty="0">
                <a:latin typeface="Verdana"/>
                <a:cs typeface="Verdana"/>
              </a:rPr>
              <a:t>г</a:t>
            </a:r>
            <a:r>
              <a:rPr sz="2450" spc="-370" dirty="0">
                <a:latin typeface="Verdana"/>
                <a:cs typeface="Verdana"/>
              </a:rPr>
              <a:t>.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40" dirty="0">
                <a:latin typeface="Verdana"/>
                <a:cs typeface="Verdana"/>
              </a:rPr>
              <a:t>С</a:t>
            </a:r>
            <a:r>
              <a:rPr sz="2450" spc="20" dirty="0">
                <a:latin typeface="Verdana"/>
                <a:cs typeface="Verdana"/>
              </a:rPr>
              <a:t>ан</a:t>
            </a:r>
            <a:r>
              <a:rPr sz="2450" spc="-10" dirty="0">
                <a:latin typeface="Verdana"/>
                <a:cs typeface="Verdana"/>
              </a:rPr>
              <a:t>к</a:t>
            </a:r>
            <a:r>
              <a:rPr sz="2450" spc="-110" dirty="0">
                <a:latin typeface="Verdana"/>
                <a:cs typeface="Verdana"/>
              </a:rPr>
              <a:t>т</a:t>
            </a:r>
            <a:r>
              <a:rPr sz="2450" spc="-170" dirty="0">
                <a:latin typeface="Verdana"/>
                <a:cs typeface="Verdana"/>
              </a:rPr>
              <a:t>-</a:t>
            </a:r>
            <a:r>
              <a:rPr sz="2450" spc="145" dirty="0">
                <a:latin typeface="Verdana"/>
                <a:cs typeface="Verdana"/>
              </a:rPr>
              <a:t>П</a:t>
            </a:r>
            <a:r>
              <a:rPr sz="2450" spc="55" dirty="0">
                <a:latin typeface="Verdana"/>
                <a:cs typeface="Verdana"/>
              </a:rPr>
              <a:t>е</a:t>
            </a:r>
            <a:r>
              <a:rPr sz="2450" spc="-110" dirty="0">
                <a:latin typeface="Verdana"/>
                <a:cs typeface="Verdana"/>
              </a:rPr>
              <a:t>т</a:t>
            </a:r>
            <a:r>
              <a:rPr sz="2450" spc="120" dirty="0">
                <a:latin typeface="Verdana"/>
                <a:cs typeface="Verdana"/>
              </a:rPr>
              <a:t>ер</a:t>
            </a:r>
            <a:r>
              <a:rPr sz="2450" spc="80" dirty="0">
                <a:latin typeface="Verdana"/>
                <a:cs typeface="Verdana"/>
              </a:rPr>
              <a:t>б</a:t>
            </a:r>
            <a:r>
              <a:rPr sz="2450" spc="40" dirty="0">
                <a:latin typeface="Verdana"/>
                <a:cs typeface="Verdana"/>
              </a:rPr>
              <a:t>ург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30" dirty="0">
                <a:latin typeface="Verdana"/>
                <a:cs typeface="Verdana"/>
              </a:rPr>
              <a:t>и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05" dirty="0">
                <a:latin typeface="Verdana"/>
                <a:cs typeface="Verdana"/>
              </a:rPr>
              <a:t>Ленинг</a:t>
            </a:r>
            <a:r>
              <a:rPr sz="2450" spc="95" dirty="0">
                <a:latin typeface="Verdana"/>
                <a:cs typeface="Verdana"/>
              </a:rPr>
              <a:t>р</a:t>
            </a:r>
            <a:r>
              <a:rPr sz="2450" spc="30" dirty="0">
                <a:latin typeface="Verdana"/>
                <a:cs typeface="Verdana"/>
              </a:rPr>
              <a:t>адс</a:t>
            </a:r>
            <a:r>
              <a:rPr sz="2450" spc="5" dirty="0">
                <a:latin typeface="Verdana"/>
                <a:cs typeface="Verdana"/>
              </a:rPr>
              <a:t>к</a:t>
            </a:r>
            <a:r>
              <a:rPr sz="2450" dirty="0">
                <a:latin typeface="Verdana"/>
                <a:cs typeface="Verdana"/>
              </a:rPr>
              <a:t>ая  </a:t>
            </a:r>
            <a:r>
              <a:rPr sz="2450" spc="105" dirty="0">
                <a:latin typeface="Verdana"/>
                <a:cs typeface="Verdana"/>
              </a:rPr>
              <a:t>о</a:t>
            </a:r>
            <a:r>
              <a:rPr sz="2450" spc="95" dirty="0">
                <a:latin typeface="Verdana"/>
                <a:cs typeface="Verdana"/>
              </a:rPr>
              <a:t>б</a:t>
            </a:r>
            <a:r>
              <a:rPr sz="2450" spc="30" dirty="0">
                <a:latin typeface="Verdana"/>
                <a:cs typeface="Verdana"/>
              </a:rPr>
              <a:t>ла</a:t>
            </a:r>
            <a:r>
              <a:rPr sz="2450" dirty="0">
                <a:latin typeface="Verdana"/>
                <a:cs typeface="Verdana"/>
              </a:rPr>
              <a:t>с</a:t>
            </a:r>
            <a:r>
              <a:rPr sz="2450" spc="-25" dirty="0">
                <a:latin typeface="Verdana"/>
                <a:cs typeface="Verdana"/>
              </a:rPr>
              <a:t>т</a:t>
            </a:r>
            <a:r>
              <a:rPr sz="2450" spc="-50" dirty="0">
                <a:latin typeface="Verdana"/>
                <a:cs typeface="Verdana"/>
              </a:rPr>
              <a:t>ь</a:t>
            </a:r>
            <a:r>
              <a:rPr sz="2450" spc="-370" dirty="0">
                <a:latin typeface="Verdana"/>
                <a:cs typeface="Verdana"/>
              </a:rPr>
              <a:t>,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200" dirty="0">
                <a:latin typeface="Verdana"/>
                <a:cs typeface="Verdana"/>
              </a:rPr>
              <a:t>ЛНР</a:t>
            </a:r>
            <a:endParaRPr sz="24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50" b="1" spc="160" dirty="0">
                <a:latin typeface="Malgun Gothic"/>
                <a:cs typeface="Malgun Gothic"/>
              </a:rPr>
              <a:t>Период</a:t>
            </a:r>
            <a:r>
              <a:rPr sz="2450" b="1" spc="-210" dirty="0">
                <a:latin typeface="Malgun Gothic"/>
                <a:cs typeface="Malgun Gothic"/>
              </a:rPr>
              <a:t> </a:t>
            </a:r>
            <a:r>
              <a:rPr sz="2450" b="1" spc="140" dirty="0">
                <a:latin typeface="Malgun Gothic"/>
                <a:cs typeface="Malgun Gothic"/>
              </a:rPr>
              <a:t>обучения</a:t>
            </a:r>
            <a:endParaRPr sz="2450">
              <a:latin typeface="Malgun Gothic"/>
              <a:cs typeface="Malgun Gothic"/>
            </a:endParaRPr>
          </a:p>
          <a:p>
            <a:pPr marL="12700" marR="5715">
              <a:lnSpc>
                <a:spcPts val="2970"/>
              </a:lnSpc>
              <a:spcBef>
                <a:spcPts val="95"/>
              </a:spcBef>
            </a:pPr>
            <a:r>
              <a:rPr sz="2450" spc="-409" dirty="0">
                <a:latin typeface="Verdana"/>
                <a:cs typeface="Verdana"/>
              </a:rPr>
              <a:t>12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40" dirty="0">
                <a:latin typeface="Verdana"/>
                <a:cs typeface="Verdana"/>
              </a:rPr>
              <a:t>ме</a:t>
            </a:r>
            <a:r>
              <a:rPr sz="2450" spc="70" dirty="0">
                <a:latin typeface="Verdana"/>
                <a:cs typeface="Verdana"/>
              </a:rPr>
              <a:t>с</a:t>
            </a:r>
            <a:r>
              <a:rPr sz="2450" spc="60" dirty="0">
                <a:latin typeface="Verdana"/>
                <a:cs typeface="Verdana"/>
              </a:rPr>
              <a:t>яцев</a:t>
            </a:r>
            <a:r>
              <a:rPr sz="2450" spc="-380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—</a:t>
            </a:r>
            <a:r>
              <a:rPr sz="2450" spc="-380" dirty="0">
                <a:latin typeface="Verdana"/>
                <a:cs typeface="Verdana"/>
              </a:rPr>
              <a:t> </a:t>
            </a:r>
            <a:r>
              <a:rPr sz="2450" spc="-155" dirty="0">
                <a:latin typeface="Verdana"/>
                <a:cs typeface="Verdana"/>
              </a:rPr>
              <a:t>2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95" dirty="0">
                <a:latin typeface="Verdana"/>
                <a:cs typeface="Verdana"/>
              </a:rPr>
              <a:t>п</a:t>
            </a:r>
            <a:r>
              <a:rPr sz="2450" spc="40" dirty="0">
                <a:latin typeface="Verdana"/>
                <a:cs typeface="Verdana"/>
              </a:rPr>
              <a:t>о</a:t>
            </a:r>
            <a:r>
              <a:rPr sz="2450" spc="-110" dirty="0">
                <a:latin typeface="Verdana"/>
                <a:cs typeface="Verdana"/>
              </a:rPr>
              <a:t>т</a:t>
            </a:r>
            <a:r>
              <a:rPr sz="2450" spc="35" dirty="0">
                <a:latin typeface="Verdana"/>
                <a:cs typeface="Verdana"/>
              </a:rPr>
              <a:t>о</a:t>
            </a:r>
            <a:r>
              <a:rPr sz="2450" spc="10" dirty="0">
                <a:latin typeface="Verdana"/>
                <a:cs typeface="Verdana"/>
              </a:rPr>
              <a:t>к</a:t>
            </a:r>
            <a:r>
              <a:rPr sz="2450" spc="-30" dirty="0">
                <a:latin typeface="Verdana"/>
                <a:cs typeface="Verdana"/>
              </a:rPr>
              <a:t>а</a:t>
            </a:r>
            <a:r>
              <a:rPr sz="2450" spc="-380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—</a:t>
            </a:r>
            <a:r>
              <a:rPr sz="2450" spc="-380" dirty="0">
                <a:latin typeface="Verdana"/>
                <a:cs typeface="Verdana"/>
              </a:rPr>
              <a:t> </a:t>
            </a:r>
            <a:r>
              <a:rPr sz="2450" spc="-229" dirty="0">
                <a:latin typeface="Verdana"/>
                <a:cs typeface="Verdana"/>
              </a:rPr>
              <a:t>3,5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40" dirty="0">
                <a:latin typeface="Verdana"/>
                <a:cs typeface="Verdana"/>
              </a:rPr>
              <a:t>ме</a:t>
            </a:r>
            <a:r>
              <a:rPr sz="2450" spc="70" dirty="0">
                <a:latin typeface="Verdana"/>
                <a:cs typeface="Verdana"/>
              </a:rPr>
              <a:t>с</a:t>
            </a:r>
            <a:r>
              <a:rPr sz="2450" spc="30" dirty="0">
                <a:latin typeface="Verdana"/>
                <a:cs typeface="Verdana"/>
              </a:rPr>
              <a:t>яца  </a:t>
            </a:r>
            <a:r>
              <a:rPr sz="2450" spc="70" dirty="0">
                <a:latin typeface="Verdana"/>
                <a:cs typeface="Verdana"/>
              </a:rPr>
              <a:t>семинарских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30" dirty="0">
                <a:latin typeface="Verdana"/>
                <a:cs typeface="Verdana"/>
              </a:rPr>
              <a:t>и</a:t>
            </a:r>
            <a:r>
              <a:rPr sz="2450" spc="-210" dirty="0">
                <a:latin typeface="Verdana"/>
                <a:cs typeface="Verdana"/>
              </a:rPr>
              <a:t> </a:t>
            </a:r>
            <a:r>
              <a:rPr sz="2450" spc="45" dirty="0">
                <a:latin typeface="Verdana"/>
                <a:cs typeface="Verdana"/>
              </a:rPr>
              <a:t>лекционных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50" dirty="0">
                <a:latin typeface="Verdana"/>
                <a:cs typeface="Verdana"/>
              </a:rPr>
              <a:t>занятий </a:t>
            </a:r>
            <a:r>
              <a:rPr sz="2450" spc="-844" dirty="0">
                <a:latin typeface="Verdana"/>
                <a:cs typeface="Verdana"/>
              </a:rPr>
              <a:t> </a:t>
            </a:r>
            <a:r>
              <a:rPr sz="2450" spc="130" dirty="0">
                <a:latin typeface="Verdana"/>
                <a:cs typeface="Verdana"/>
              </a:rPr>
              <a:t>и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35" dirty="0">
                <a:latin typeface="Verdana"/>
                <a:cs typeface="Verdana"/>
              </a:rPr>
              <a:t>2</a:t>
            </a:r>
            <a:r>
              <a:rPr sz="2450" spc="-265" dirty="0">
                <a:latin typeface="Verdana"/>
                <a:cs typeface="Verdana"/>
              </a:rPr>
              <a:t>,5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40" dirty="0">
                <a:latin typeface="Verdana"/>
                <a:cs typeface="Verdana"/>
              </a:rPr>
              <a:t>ме</a:t>
            </a:r>
            <a:r>
              <a:rPr sz="2450" spc="70" dirty="0">
                <a:latin typeface="Verdana"/>
                <a:cs typeface="Verdana"/>
              </a:rPr>
              <a:t>с</a:t>
            </a:r>
            <a:r>
              <a:rPr sz="2450" spc="35" dirty="0">
                <a:latin typeface="Verdana"/>
                <a:cs typeface="Verdana"/>
              </a:rPr>
              <a:t>яца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35" dirty="0">
                <a:latin typeface="Verdana"/>
                <a:cs typeface="Verdana"/>
              </a:rPr>
              <a:t>п</a:t>
            </a:r>
            <a:r>
              <a:rPr sz="2450" spc="125" dirty="0">
                <a:latin typeface="Verdana"/>
                <a:cs typeface="Verdana"/>
              </a:rPr>
              <a:t>р</a:t>
            </a:r>
            <a:r>
              <a:rPr sz="2450" spc="-25" dirty="0">
                <a:latin typeface="Verdana"/>
                <a:cs typeface="Verdana"/>
              </a:rPr>
              <a:t>а</a:t>
            </a:r>
            <a:r>
              <a:rPr sz="2450" spc="-55" dirty="0">
                <a:latin typeface="Verdana"/>
                <a:cs typeface="Verdana"/>
              </a:rPr>
              <a:t>к</a:t>
            </a:r>
            <a:r>
              <a:rPr sz="2450" spc="25" dirty="0">
                <a:latin typeface="Verdana"/>
                <a:cs typeface="Verdana"/>
              </a:rPr>
              <a:t>тических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45" dirty="0">
                <a:latin typeface="Verdana"/>
                <a:cs typeface="Verdana"/>
              </a:rPr>
              <a:t>занятий  </a:t>
            </a:r>
            <a:r>
              <a:rPr sz="2450" spc="95" dirty="0">
                <a:latin typeface="Verdana"/>
                <a:cs typeface="Verdana"/>
              </a:rPr>
              <a:t>непоср</a:t>
            </a:r>
            <a:r>
              <a:rPr sz="2450" spc="65" dirty="0">
                <a:latin typeface="Verdana"/>
                <a:cs typeface="Verdana"/>
              </a:rPr>
              <a:t>е</a:t>
            </a:r>
            <a:r>
              <a:rPr sz="2450" spc="90" dirty="0">
                <a:latin typeface="Verdana"/>
                <a:cs typeface="Verdana"/>
              </a:rPr>
              <a:t>д</a:t>
            </a:r>
            <a:r>
              <a:rPr sz="2450" spc="50" dirty="0">
                <a:latin typeface="Verdana"/>
                <a:cs typeface="Verdana"/>
              </a:rPr>
              <a:t>с</a:t>
            </a:r>
            <a:r>
              <a:rPr sz="2450" spc="60" dirty="0">
                <a:latin typeface="Verdana"/>
                <a:cs typeface="Verdana"/>
              </a:rPr>
              <a:t>твенно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45" dirty="0">
                <a:latin typeface="Verdana"/>
                <a:cs typeface="Verdana"/>
              </a:rPr>
              <a:t>в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80" dirty="0">
                <a:latin typeface="Verdana"/>
                <a:cs typeface="Verdana"/>
              </a:rPr>
              <a:t>кино</a:t>
            </a:r>
            <a:r>
              <a:rPr sz="2450" spc="45" dirty="0">
                <a:latin typeface="Verdana"/>
                <a:cs typeface="Verdana"/>
              </a:rPr>
              <a:t>с</a:t>
            </a:r>
            <a:r>
              <a:rPr sz="2450" spc="-50" dirty="0">
                <a:latin typeface="Verdana"/>
                <a:cs typeface="Verdana"/>
              </a:rPr>
              <a:t>т</a:t>
            </a:r>
            <a:r>
              <a:rPr sz="2450" spc="-130" dirty="0">
                <a:latin typeface="Verdana"/>
                <a:cs typeface="Verdana"/>
              </a:rPr>
              <a:t>у</a:t>
            </a:r>
            <a:r>
              <a:rPr sz="2450" spc="-5" dirty="0">
                <a:latin typeface="Verdana"/>
                <a:cs typeface="Verdana"/>
              </a:rPr>
              <a:t>дии,  </a:t>
            </a:r>
            <a:r>
              <a:rPr sz="2450" spc="75" dirty="0">
                <a:latin typeface="Verdana"/>
                <a:cs typeface="Verdana"/>
              </a:rPr>
              <a:t>к</a:t>
            </a:r>
            <a:r>
              <a:rPr sz="2450" spc="70" dirty="0">
                <a:latin typeface="Verdana"/>
                <a:cs typeface="Verdana"/>
              </a:rPr>
              <a:t>р</a:t>
            </a:r>
            <a:r>
              <a:rPr sz="2450" spc="-30" dirty="0">
                <a:latin typeface="Verdana"/>
                <a:cs typeface="Verdana"/>
              </a:rPr>
              <a:t>ат</a:t>
            </a:r>
            <a:r>
              <a:rPr sz="2450" spc="-85" dirty="0">
                <a:latin typeface="Verdana"/>
                <a:cs typeface="Verdana"/>
              </a:rPr>
              <a:t>к</a:t>
            </a:r>
            <a:r>
              <a:rPr sz="2450" spc="70" dirty="0">
                <a:latin typeface="Verdana"/>
                <a:cs typeface="Verdana"/>
              </a:rPr>
              <a:t>осрочные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95" dirty="0">
                <a:latin typeface="Verdana"/>
                <a:cs typeface="Verdana"/>
              </a:rPr>
              <a:t>3-</a:t>
            </a:r>
            <a:r>
              <a:rPr sz="2450" spc="-150" dirty="0">
                <a:latin typeface="Verdana"/>
                <a:cs typeface="Verdana"/>
              </a:rPr>
              <a:t>х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40" dirty="0">
                <a:latin typeface="Verdana"/>
                <a:cs typeface="Verdana"/>
              </a:rPr>
              <a:t>ме</a:t>
            </a:r>
            <a:r>
              <a:rPr sz="2450" spc="70" dirty="0">
                <a:latin typeface="Verdana"/>
                <a:cs typeface="Verdana"/>
              </a:rPr>
              <a:t>с</a:t>
            </a:r>
            <a:r>
              <a:rPr sz="2450" spc="40" dirty="0">
                <a:latin typeface="Verdana"/>
                <a:cs typeface="Verdana"/>
              </a:rPr>
              <a:t>ячные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90" dirty="0">
                <a:latin typeface="Verdana"/>
                <a:cs typeface="Verdana"/>
              </a:rPr>
              <a:t>к</a:t>
            </a:r>
            <a:r>
              <a:rPr sz="2450" spc="-40" dirty="0">
                <a:latin typeface="Verdana"/>
                <a:cs typeface="Verdana"/>
              </a:rPr>
              <a:t>урсы.</a:t>
            </a:r>
            <a:endParaRPr sz="245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4556" y="424611"/>
            <a:ext cx="11443487" cy="108878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7670" y="1821934"/>
            <a:ext cx="4935855" cy="0"/>
          </a:xfrm>
          <a:custGeom>
            <a:avLst/>
            <a:gdLst/>
            <a:ahLst/>
            <a:cxnLst/>
            <a:rect l="l" t="t" r="r" b="b"/>
            <a:pathLst>
              <a:path w="4935855">
                <a:moveTo>
                  <a:pt x="0" y="0"/>
                </a:moveTo>
                <a:lnTo>
                  <a:pt x="4935252" y="0"/>
                </a:lnTo>
              </a:path>
            </a:pathLst>
          </a:custGeom>
          <a:ln w="62825">
            <a:solidFill>
              <a:srgbClr val="1F4F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4970" y="693031"/>
            <a:ext cx="1741233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290" dirty="0"/>
              <a:t>КОММЕРЧЕСКОЕ</a:t>
            </a:r>
            <a:r>
              <a:rPr spc="-285" dirty="0"/>
              <a:t> </a:t>
            </a:r>
            <a:r>
              <a:rPr spc="315" dirty="0"/>
              <a:t>ПРЕДЛОЖЕНИЕ</a:t>
            </a:r>
            <a:r>
              <a:rPr spc="-280" dirty="0"/>
              <a:t> </a:t>
            </a:r>
            <a:r>
              <a:rPr spc="254" dirty="0"/>
              <a:t>ПО</a:t>
            </a:r>
            <a:r>
              <a:rPr spc="-280" dirty="0"/>
              <a:t> </a:t>
            </a:r>
            <a:r>
              <a:rPr spc="300" dirty="0"/>
              <a:t>ВИДЕОПРОИЗВОДСТВУ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4970" y="6039479"/>
            <a:ext cx="4668520" cy="2224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sz="2050" b="1" spc="70" dirty="0">
                <a:latin typeface="Tahoma"/>
                <a:cs typeface="Tahoma"/>
              </a:rPr>
              <a:t>Оказываем </a:t>
            </a:r>
            <a:r>
              <a:rPr sz="2050" b="1" spc="75" dirty="0">
                <a:latin typeface="Tahoma"/>
                <a:cs typeface="Tahoma"/>
              </a:rPr>
              <a:t>услуги </a:t>
            </a:r>
            <a:r>
              <a:rPr sz="2050" b="1" spc="80" dirty="0">
                <a:latin typeface="Tahoma"/>
                <a:cs typeface="Tahoma"/>
              </a:rPr>
              <a:t>по </a:t>
            </a:r>
            <a:r>
              <a:rPr sz="2050" b="1" spc="90" dirty="0">
                <a:latin typeface="Tahoma"/>
                <a:cs typeface="Tahoma"/>
              </a:rPr>
              <a:t>съемке </a:t>
            </a:r>
            <a:r>
              <a:rPr sz="2050" b="1" spc="95" dirty="0">
                <a:latin typeface="Tahoma"/>
                <a:cs typeface="Tahoma"/>
              </a:rPr>
              <a:t> </a:t>
            </a:r>
            <a:r>
              <a:rPr sz="2050" b="1" spc="70" dirty="0">
                <a:latin typeface="Tahoma"/>
                <a:cs typeface="Tahoma"/>
              </a:rPr>
              <a:t>профессиональных </a:t>
            </a:r>
            <a:r>
              <a:rPr sz="2050" b="1" spc="75" dirty="0">
                <a:latin typeface="Tahoma"/>
                <a:cs typeface="Tahoma"/>
              </a:rPr>
              <a:t>имиджевых </a:t>
            </a:r>
            <a:r>
              <a:rPr sz="2050" b="1" spc="-590" dirty="0">
                <a:latin typeface="Tahoma"/>
                <a:cs typeface="Tahoma"/>
              </a:rPr>
              <a:t> </a:t>
            </a:r>
            <a:r>
              <a:rPr sz="2050" b="1" spc="125" dirty="0">
                <a:latin typeface="Tahoma"/>
                <a:cs typeface="Tahoma"/>
              </a:rPr>
              <a:t>и </a:t>
            </a:r>
            <a:r>
              <a:rPr sz="2050" b="1" spc="80" dirty="0">
                <a:latin typeface="Tahoma"/>
                <a:cs typeface="Tahoma"/>
              </a:rPr>
              <a:t>презентационных </a:t>
            </a:r>
            <a:r>
              <a:rPr sz="2050" b="1" spc="85" dirty="0">
                <a:latin typeface="Tahoma"/>
                <a:cs typeface="Tahoma"/>
              </a:rPr>
              <a:t> </a:t>
            </a:r>
            <a:r>
              <a:rPr sz="2050" b="1" spc="80" dirty="0">
                <a:latin typeface="Tahoma"/>
                <a:cs typeface="Tahoma"/>
              </a:rPr>
              <a:t>видеороликов о </a:t>
            </a:r>
            <a:r>
              <a:rPr sz="2050" b="1" spc="75" dirty="0">
                <a:latin typeface="Tahoma"/>
                <a:cs typeface="Tahoma"/>
              </a:rPr>
              <a:t>вашей </a:t>
            </a:r>
            <a:r>
              <a:rPr sz="2050" b="1" spc="80" dirty="0">
                <a:latin typeface="Tahoma"/>
                <a:cs typeface="Tahoma"/>
              </a:rPr>
              <a:t> </a:t>
            </a:r>
            <a:r>
              <a:rPr sz="2050" b="1" spc="90" dirty="0">
                <a:latin typeface="Tahoma"/>
                <a:cs typeface="Tahoma"/>
              </a:rPr>
              <a:t>компании </a:t>
            </a:r>
            <a:r>
              <a:rPr sz="2050" b="1" spc="95" dirty="0">
                <a:latin typeface="Tahoma"/>
                <a:cs typeface="Tahoma"/>
              </a:rPr>
              <a:t>или </a:t>
            </a:r>
            <a:r>
              <a:rPr sz="2050" b="1" spc="80" dirty="0">
                <a:latin typeface="Tahoma"/>
                <a:cs typeface="Tahoma"/>
              </a:rPr>
              <a:t>бренде, </a:t>
            </a:r>
            <a:r>
              <a:rPr sz="2050" b="1" spc="75" dirty="0">
                <a:latin typeface="Tahoma"/>
                <a:cs typeface="Tahoma"/>
              </a:rPr>
              <a:t>съемка </a:t>
            </a:r>
            <a:r>
              <a:rPr sz="2050" b="1" spc="80" dirty="0">
                <a:latin typeface="Tahoma"/>
                <a:cs typeface="Tahoma"/>
              </a:rPr>
              <a:t> </a:t>
            </a:r>
            <a:r>
              <a:rPr sz="2050" b="1" spc="85" dirty="0">
                <a:latin typeface="Tahoma"/>
                <a:cs typeface="Tahoma"/>
              </a:rPr>
              <a:t>мероприятий, </a:t>
            </a:r>
            <a:r>
              <a:rPr sz="2050" b="1" spc="65" dirty="0">
                <a:latin typeface="Tahoma"/>
                <a:cs typeface="Tahoma"/>
              </a:rPr>
              <a:t>документальных </a:t>
            </a:r>
            <a:r>
              <a:rPr sz="2050" b="1" spc="70" dirty="0">
                <a:latin typeface="Tahoma"/>
                <a:cs typeface="Tahoma"/>
              </a:rPr>
              <a:t> </a:t>
            </a:r>
            <a:r>
              <a:rPr sz="2050" b="1" spc="125" dirty="0">
                <a:latin typeface="Tahoma"/>
                <a:cs typeface="Tahoma"/>
              </a:rPr>
              <a:t>и</a:t>
            </a:r>
            <a:r>
              <a:rPr sz="2050" b="1" spc="-35" dirty="0">
                <a:latin typeface="Tahoma"/>
                <a:cs typeface="Tahoma"/>
              </a:rPr>
              <a:t> </a:t>
            </a:r>
            <a:r>
              <a:rPr sz="2050" b="1" spc="60" dirty="0">
                <a:latin typeface="Tahoma"/>
                <a:cs typeface="Tahoma"/>
              </a:rPr>
              <a:t>игровых</a:t>
            </a:r>
            <a:r>
              <a:rPr sz="2050" b="1" spc="-35" dirty="0">
                <a:latin typeface="Tahoma"/>
                <a:cs typeface="Tahoma"/>
              </a:rPr>
              <a:t> </a:t>
            </a:r>
            <a:r>
              <a:rPr sz="2050" b="1" spc="55" dirty="0">
                <a:latin typeface="Tahoma"/>
                <a:cs typeface="Tahoma"/>
              </a:rPr>
              <a:t>фильмов</a:t>
            </a:r>
            <a:r>
              <a:rPr sz="2050" b="1" spc="-30" dirty="0">
                <a:latin typeface="Tahoma"/>
                <a:cs typeface="Tahoma"/>
              </a:rPr>
              <a:t> </a:t>
            </a:r>
            <a:r>
              <a:rPr sz="2050" b="1" spc="95" dirty="0">
                <a:latin typeface="Tahoma"/>
                <a:cs typeface="Tahoma"/>
              </a:rPr>
              <a:t>или</a:t>
            </a:r>
            <a:r>
              <a:rPr sz="2050" b="1" spc="-35" dirty="0">
                <a:latin typeface="Tahoma"/>
                <a:cs typeface="Tahoma"/>
              </a:rPr>
              <a:t> </a:t>
            </a:r>
            <a:r>
              <a:rPr sz="2050" b="1" spc="50" dirty="0">
                <a:latin typeface="Tahoma"/>
                <a:cs typeface="Tahoma"/>
              </a:rPr>
              <a:t>клипов.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4970" y="8573433"/>
            <a:ext cx="4953000" cy="1596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2600">
              <a:lnSpc>
                <a:spcPct val="100499"/>
              </a:lnSpc>
              <a:spcBef>
                <a:spcPts val="95"/>
              </a:spcBef>
            </a:pPr>
            <a:r>
              <a:rPr sz="2050" spc="5" dirty="0">
                <a:latin typeface="Verdana"/>
                <a:cs typeface="Verdana"/>
              </a:rPr>
              <a:t>С</a:t>
            </a:r>
            <a:r>
              <a:rPr sz="2050" spc="-45" dirty="0">
                <a:latin typeface="Verdana"/>
                <a:cs typeface="Verdana"/>
              </a:rPr>
              <a:t>т</a:t>
            </a:r>
            <a:r>
              <a:rPr sz="2050" spc="-114" dirty="0">
                <a:latin typeface="Verdana"/>
                <a:cs typeface="Verdana"/>
              </a:rPr>
              <a:t>у</a:t>
            </a:r>
            <a:r>
              <a:rPr sz="2050" spc="60" dirty="0">
                <a:latin typeface="Verdana"/>
                <a:cs typeface="Verdana"/>
              </a:rPr>
              <a:t>дия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75" dirty="0">
                <a:latin typeface="Verdana"/>
                <a:cs typeface="Verdana"/>
              </a:rPr>
              <a:t>п</a:t>
            </a:r>
            <a:r>
              <a:rPr sz="2050" spc="60" dirty="0">
                <a:latin typeface="Verdana"/>
                <a:cs typeface="Verdana"/>
              </a:rPr>
              <a:t>о</a:t>
            </a:r>
            <a:r>
              <a:rPr sz="2050" spc="50" dirty="0">
                <a:latin typeface="Verdana"/>
                <a:cs typeface="Verdana"/>
              </a:rPr>
              <a:t>лно</a:t>
            </a:r>
            <a:r>
              <a:rPr sz="2050" spc="-15" dirty="0">
                <a:latin typeface="Verdana"/>
                <a:cs typeface="Verdana"/>
              </a:rPr>
              <a:t>г</a:t>
            </a:r>
            <a:r>
              <a:rPr sz="2050" spc="65" dirty="0">
                <a:latin typeface="Verdana"/>
                <a:cs typeface="Verdana"/>
              </a:rPr>
              <a:t>о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35" dirty="0">
                <a:latin typeface="Verdana"/>
                <a:cs typeface="Verdana"/>
              </a:rPr>
              <a:t>цикла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30" dirty="0">
                <a:latin typeface="Verdana"/>
                <a:cs typeface="Verdana"/>
              </a:rPr>
              <a:t>в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15" dirty="0">
                <a:latin typeface="Verdana"/>
                <a:cs typeface="Verdana"/>
              </a:rPr>
              <a:t>Москве.  </a:t>
            </a:r>
            <a:r>
              <a:rPr sz="2050" spc="140" dirty="0">
                <a:latin typeface="Verdana"/>
                <a:cs typeface="Verdana"/>
              </a:rPr>
              <a:t>У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40" dirty="0">
                <a:latin typeface="Verdana"/>
                <a:cs typeface="Verdana"/>
              </a:rPr>
              <a:t>нас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140" dirty="0">
                <a:latin typeface="Verdana"/>
                <a:cs typeface="Verdana"/>
              </a:rPr>
              <a:t>м</a:t>
            </a:r>
            <a:r>
              <a:rPr sz="2050" spc="80" dirty="0">
                <a:latin typeface="Verdana"/>
                <a:cs typeface="Verdana"/>
              </a:rPr>
              <a:t>о</a:t>
            </a:r>
            <a:r>
              <a:rPr sz="2050" spc="70" dirty="0">
                <a:latin typeface="Verdana"/>
                <a:cs typeface="Verdana"/>
              </a:rPr>
              <a:t>жно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-10" dirty="0">
                <a:latin typeface="Verdana"/>
                <a:cs typeface="Verdana"/>
              </a:rPr>
              <a:t>за</a:t>
            </a:r>
            <a:r>
              <a:rPr sz="2050" spc="-35" dirty="0">
                <a:latin typeface="Verdana"/>
                <a:cs typeface="Verdana"/>
              </a:rPr>
              <a:t>к</a:t>
            </a:r>
            <a:r>
              <a:rPr sz="2050" spc="-55" dirty="0">
                <a:latin typeface="Verdana"/>
                <a:cs typeface="Verdana"/>
              </a:rPr>
              <a:t>а</a:t>
            </a:r>
            <a:r>
              <a:rPr sz="2050" spc="-15" dirty="0">
                <a:latin typeface="Verdana"/>
                <a:cs typeface="Verdana"/>
              </a:rPr>
              <a:t>зать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45" dirty="0">
                <a:latin typeface="Verdana"/>
                <a:cs typeface="Verdana"/>
              </a:rPr>
              <a:t>с</a:t>
            </a:r>
            <a:r>
              <a:rPr sz="2050" spc="55" dirty="0">
                <a:latin typeface="Verdana"/>
                <a:cs typeface="Verdana"/>
              </a:rPr>
              <a:t>о</a:t>
            </a:r>
            <a:r>
              <a:rPr sz="2050" spc="45" dirty="0">
                <a:latin typeface="Verdana"/>
                <a:cs typeface="Verdana"/>
              </a:rPr>
              <a:t>здание  </a:t>
            </a:r>
            <a:r>
              <a:rPr sz="2050" spc="105" dirty="0">
                <a:latin typeface="Verdana"/>
                <a:cs typeface="Verdana"/>
              </a:rPr>
              <a:t>и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95" dirty="0">
                <a:latin typeface="Verdana"/>
                <a:cs typeface="Verdana"/>
              </a:rPr>
              <a:t>про</a:t>
            </a:r>
            <a:r>
              <a:rPr sz="2050" spc="75" dirty="0">
                <a:latin typeface="Verdana"/>
                <a:cs typeface="Verdana"/>
              </a:rPr>
              <a:t>и</a:t>
            </a:r>
            <a:r>
              <a:rPr sz="2050" spc="40" dirty="0">
                <a:latin typeface="Verdana"/>
                <a:cs typeface="Verdana"/>
              </a:rPr>
              <a:t>зв</a:t>
            </a:r>
            <a:r>
              <a:rPr sz="2050" spc="30" dirty="0">
                <a:latin typeface="Verdana"/>
                <a:cs typeface="Verdana"/>
              </a:rPr>
              <a:t>о</a:t>
            </a:r>
            <a:r>
              <a:rPr sz="2050" spc="70" dirty="0">
                <a:latin typeface="Verdana"/>
                <a:cs typeface="Verdana"/>
              </a:rPr>
              <a:t>д</a:t>
            </a:r>
            <a:r>
              <a:rPr sz="2050" spc="35" dirty="0">
                <a:latin typeface="Verdana"/>
                <a:cs typeface="Verdana"/>
              </a:rPr>
              <a:t>с</a:t>
            </a:r>
            <a:r>
              <a:rPr sz="2050" spc="15" dirty="0">
                <a:latin typeface="Verdana"/>
                <a:cs typeface="Verdana"/>
              </a:rPr>
              <a:t>тво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35" dirty="0">
                <a:latin typeface="Verdana"/>
                <a:cs typeface="Verdana"/>
              </a:rPr>
              <a:t>рекламных</a:t>
            </a:r>
            <a:endParaRPr sz="2050">
              <a:latin typeface="Verdana"/>
              <a:cs typeface="Verdana"/>
            </a:endParaRPr>
          </a:p>
          <a:p>
            <a:pPr marL="12700" marR="5080">
              <a:lnSpc>
                <a:spcPct val="100499"/>
              </a:lnSpc>
              <a:spcBef>
                <a:spcPts val="5"/>
              </a:spcBef>
            </a:pPr>
            <a:r>
              <a:rPr sz="2050" spc="75" dirty="0">
                <a:latin typeface="Verdana"/>
                <a:cs typeface="Verdana"/>
              </a:rPr>
              <a:t>видеор</a:t>
            </a:r>
            <a:r>
              <a:rPr sz="2050" spc="65" dirty="0">
                <a:latin typeface="Verdana"/>
                <a:cs typeface="Verdana"/>
              </a:rPr>
              <a:t>о</a:t>
            </a:r>
            <a:r>
              <a:rPr sz="2050" spc="40" dirty="0">
                <a:latin typeface="Verdana"/>
                <a:cs typeface="Verdana"/>
              </a:rPr>
              <a:t>ли</a:t>
            </a:r>
            <a:r>
              <a:rPr sz="2050" spc="-5" dirty="0">
                <a:latin typeface="Verdana"/>
                <a:cs typeface="Verdana"/>
              </a:rPr>
              <a:t>к</a:t>
            </a:r>
            <a:r>
              <a:rPr sz="2050" spc="50" dirty="0">
                <a:latin typeface="Verdana"/>
                <a:cs typeface="Verdana"/>
              </a:rPr>
              <a:t>ов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105" dirty="0">
                <a:latin typeface="Verdana"/>
                <a:cs typeface="Verdana"/>
              </a:rPr>
              <a:t>и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75" dirty="0">
                <a:latin typeface="Verdana"/>
                <a:cs typeface="Verdana"/>
              </a:rPr>
              <a:t>анимации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65" dirty="0">
                <a:latin typeface="Verdana"/>
                <a:cs typeface="Verdana"/>
              </a:rPr>
              <a:t>о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45" dirty="0">
                <a:latin typeface="Verdana"/>
                <a:cs typeface="Verdana"/>
              </a:rPr>
              <a:t>вашей  </a:t>
            </a:r>
            <a:r>
              <a:rPr sz="2050" spc="-60" dirty="0">
                <a:latin typeface="Verdana"/>
                <a:cs typeface="Verdana"/>
              </a:rPr>
              <a:t>к</a:t>
            </a:r>
            <a:r>
              <a:rPr sz="2050" spc="85" dirty="0">
                <a:latin typeface="Verdana"/>
                <a:cs typeface="Verdana"/>
              </a:rPr>
              <a:t>омпании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80" dirty="0">
                <a:latin typeface="Verdana"/>
                <a:cs typeface="Verdana"/>
              </a:rPr>
              <a:t>или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25" dirty="0">
                <a:latin typeface="Verdana"/>
                <a:cs typeface="Verdana"/>
              </a:rPr>
              <a:t>бренде.</a:t>
            </a:r>
            <a:endParaRPr sz="205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7671" y="2323384"/>
            <a:ext cx="4935251" cy="326713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681470" y="2050279"/>
            <a:ext cx="4469130" cy="7594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800" spc="-45" dirty="0">
                <a:solidFill>
                  <a:srgbClr val="1F4F70"/>
                </a:solidFill>
                <a:latin typeface="Verdana"/>
                <a:cs typeface="Verdana"/>
              </a:rPr>
              <a:t>Э</a:t>
            </a:r>
            <a:r>
              <a:rPr sz="4800" spc="-10" dirty="0">
                <a:solidFill>
                  <a:srgbClr val="1F4F70"/>
                </a:solidFill>
                <a:latin typeface="Verdana"/>
                <a:cs typeface="Verdana"/>
              </a:rPr>
              <a:t>тапы</a:t>
            </a:r>
            <a:r>
              <a:rPr sz="4800" spc="-430" dirty="0">
                <a:solidFill>
                  <a:srgbClr val="1F4F70"/>
                </a:solidFill>
                <a:latin typeface="Verdana"/>
                <a:cs typeface="Verdana"/>
              </a:rPr>
              <a:t> </a:t>
            </a:r>
            <a:r>
              <a:rPr sz="4800" spc="295" dirty="0">
                <a:solidFill>
                  <a:srgbClr val="1F4F70"/>
                </a:solidFill>
                <a:latin typeface="Verdana"/>
                <a:cs typeface="Verdana"/>
              </a:rPr>
              <a:t>р</a:t>
            </a:r>
            <a:r>
              <a:rPr sz="4800" spc="95" dirty="0">
                <a:solidFill>
                  <a:srgbClr val="1F4F70"/>
                </a:solidFill>
                <a:latin typeface="Verdana"/>
                <a:cs typeface="Verdana"/>
              </a:rPr>
              <a:t>аб</a:t>
            </a:r>
            <a:r>
              <a:rPr sz="4800" spc="-5" dirty="0">
                <a:solidFill>
                  <a:srgbClr val="1F4F70"/>
                </a:solidFill>
                <a:latin typeface="Verdana"/>
                <a:cs typeface="Verdana"/>
              </a:rPr>
              <a:t>о</a:t>
            </a:r>
            <a:r>
              <a:rPr sz="4800" spc="-70" dirty="0">
                <a:solidFill>
                  <a:srgbClr val="1F4F70"/>
                </a:solidFill>
                <a:latin typeface="Verdana"/>
                <a:cs typeface="Verdana"/>
              </a:rPr>
              <a:t>ты</a:t>
            </a:r>
            <a:endParaRPr sz="4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74415" y="4420922"/>
            <a:ext cx="1014730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125730">
              <a:lnSpc>
                <a:spcPts val="1480"/>
              </a:lnSpc>
              <a:spcBef>
                <a:spcPts val="235"/>
              </a:spcBef>
            </a:pPr>
            <a:r>
              <a:rPr sz="1300" b="1" spc="-200" dirty="0">
                <a:latin typeface="Arial"/>
                <a:cs typeface="Arial"/>
              </a:rPr>
              <a:t>СОЗДАНИЕ </a:t>
            </a:r>
            <a:r>
              <a:rPr sz="1300" b="1" spc="-195" dirty="0">
                <a:latin typeface="Arial"/>
                <a:cs typeface="Arial"/>
              </a:rPr>
              <a:t> </a:t>
            </a:r>
            <a:r>
              <a:rPr sz="1300" b="1" spc="-150" dirty="0">
                <a:latin typeface="Arial"/>
                <a:cs typeface="Arial"/>
              </a:rPr>
              <a:t>ТЕХ.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spc="-180" dirty="0">
                <a:latin typeface="Arial"/>
                <a:cs typeface="Arial"/>
              </a:rPr>
              <a:t>ЗАДАНИЯ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47645" y="5588970"/>
            <a:ext cx="668020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46990">
              <a:lnSpc>
                <a:spcPts val="1480"/>
              </a:lnSpc>
              <a:spcBef>
                <a:spcPts val="235"/>
              </a:spcBef>
            </a:pPr>
            <a:r>
              <a:rPr sz="1300" b="1" spc="-200" dirty="0">
                <a:latin typeface="Arial"/>
                <a:cs typeface="Arial"/>
              </a:rPr>
              <a:t>ЗАПИСЬ </a:t>
            </a:r>
            <a:r>
              <a:rPr sz="1300" b="1" spc="-195" dirty="0">
                <a:latin typeface="Arial"/>
                <a:cs typeface="Arial"/>
              </a:rPr>
              <a:t> </a:t>
            </a:r>
            <a:r>
              <a:rPr sz="1300" b="1" spc="-175" dirty="0">
                <a:latin typeface="Arial"/>
                <a:cs typeface="Arial"/>
              </a:rPr>
              <a:t>ДИКТОРА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10453" y="6755343"/>
            <a:ext cx="742315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44780" marR="5080" indent="-132715">
              <a:lnSpc>
                <a:spcPts val="1480"/>
              </a:lnSpc>
              <a:spcBef>
                <a:spcPts val="235"/>
              </a:spcBef>
            </a:pPr>
            <a:r>
              <a:rPr sz="1300" b="1" spc="-180" dirty="0">
                <a:latin typeface="Arial"/>
                <a:cs typeface="Arial"/>
              </a:rPr>
              <a:t>СВЕДЕНИЕ  </a:t>
            </a:r>
            <a:r>
              <a:rPr sz="1300" b="1" spc="-150" dirty="0">
                <a:latin typeface="Arial"/>
                <a:cs typeface="Arial"/>
              </a:rPr>
              <a:t>ЗВУКА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25663" y="7890219"/>
            <a:ext cx="1111885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7780" marR="5080" indent="-5715">
              <a:lnSpc>
                <a:spcPts val="1480"/>
              </a:lnSpc>
              <a:spcBef>
                <a:spcPts val="235"/>
              </a:spcBef>
            </a:pPr>
            <a:r>
              <a:rPr sz="1300" b="1" spc="-195" dirty="0">
                <a:latin typeface="Arial"/>
                <a:cs typeface="Arial"/>
              </a:rPr>
              <a:t>СОГЛАСОВАНИЕ  </a:t>
            </a:r>
            <a:r>
              <a:rPr sz="1300" b="1" spc="-235" dirty="0">
                <a:latin typeface="Arial"/>
                <a:cs typeface="Arial"/>
              </a:rPr>
              <a:t>С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spc="-160" dirty="0">
                <a:latin typeface="Arial"/>
                <a:cs typeface="Arial"/>
              </a:rPr>
              <a:t>ЗАКАЗЧИКОМ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58332" y="9054246"/>
            <a:ext cx="1046480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19685">
              <a:lnSpc>
                <a:spcPts val="1480"/>
              </a:lnSpc>
              <a:spcBef>
                <a:spcPts val="235"/>
              </a:spcBef>
            </a:pPr>
            <a:r>
              <a:rPr sz="1300" b="1" spc="-195" dirty="0">
                <a:latin typeface="Arial"/>
                <a:cs typeface="Arial"/>
              </a:rPr>
              <a:t>ПРЕЗЕНТАЦИЯ </a:t>
            </a:r>
            <a:r>
              <a:rPr sz="1300" b="1" spc="-350" dirty="0">
                <a:latin typeface="Arial"/>
                <a:cs typeface="Arial"/>
              </a:rPr>
              <a:t> </a:t>
            </a:r>
            <a:r>
              <a:rPr sz="1300" b="1" spc="-195" dirty="0">
                <a:latin typeface="Arial"/>
                <a:cs typeface="Arial"/>
              </a:rPr>
              <a:t>ВИДЕОРОЛИКА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43848" y="3896340"/>
            <a:ext cx="9334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20"/>
              </a:lnSpc>
            </a:pPr>
            <a:r>
              <a:rPr sz="1300" b="1" spc="-204" dirty="0">
                <a:latin typeface="Arial"/>
                <a:cs typeface="Arial"/>
              </a:rPr>
              <a:t>П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124296" y="3875933"/>
            <a:ext cx="1287780" cy="39433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48895" marR="5080" indent="-36830">
              <a:lnSpc>
                <a:spcPts val="1320"/>
              </a:lnSpc>
              <a:spcBef>
                <a:spcPts val="360"/>
              </a:spcBef>
            </a:pPr>
            <a:r>
              <a:rPr sz="1300" b="1" spc="-180" dirty="0">
                <a:latin typeface="Arial"/>
                <a:cs typeface="Arial"/>
              </a:rPr>
              <a:t>РЕДВАРИТЕЛЬНАЯ  </a:t>
            </a:r>
            <a:r>
              <a:rPr sz="1300" b="1" spc="-190" dirty="0">
                <a:latin typeface="Arial"/>
                <a:cs typeface="Arial"/>
              </a:rPr>
              <a:t>КОНСУЛЬТАЦИЯ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94512" y="5017175"/>
            <a:ext cx="854075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62230" marR="5080" indent="-50165">
              <a:lnSpc>
                <a:spcPts val="1480"/>
              </a:lnSpc>
              <a:spcBef>
                <a:spcPts val="235"/>
              </a:spcBef>
            </a:pPr>
            <a:r>
              <a:rPr sz="1300" b="1" spc="-185" dirty="0">
                <a:latin typeface="Arial"/>
                <a:cs typeface="Arial"/>
              </a:rPr>
              <a:t>НАПИСАНИЕ  </a:t>
            </a:r>
            <a:r>
              <a:rPr sz="1300" b="1" spc="-204" dirty="0">
                <a:latin typeface="Arial"/>
                <a:cs typeface="Arial"/>
              </a:rPr>
              <a:t>СЦЕНАРИЯ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66683" y="6106148"/>
            <a:ext cx="1109980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76860" marR="5080" indent="-264795">
              <a:lnSpc>
                <a:spcPts val="1480"/>
              </a:lnSpc>
              <a:spcBef>
                <a:spcPts val="235"/>
              </a:spcBef>
            </a:pPr>
            <a:r>
              <a:rPr sz="1300" b="1" spc="-175" dirty="0">
                <a:latin typeface="Arial"/>
                <a:cs typeface="Arial"/>
              </a:rPr>
              <a:t>ВИДЕОМОНТАЖ  </a:t>
            </a:r>
            <a:r>
              <a:rPr sz="1300" b="1" spc="-185" dirty="0">
                <a:latin typeface="Arial"/>
                <a:cs typeface="Arial"/>
              </a:rPr>
              <a:t>РОЛИКА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198347" y="7320770"/>
            <a:ext cx="1046480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237490">
              <a:lnSpc>
                <a:spcPts val="1480"/>
              </a:lnSpc>
              <a:spcBef>
                <a:spcPts val="235"/>
              </a:spcBef>
            </a:pPr>
            <a:r>
              <a:rPr sz="1300" b="1" spc="-200" dirty="0">
                <a:latin typeface="Arial"/>
                <a:cs typeface="Arial"/>
              </a:rPr>
              <a:t>СБОРКА </a:t>
            </a:r>
            <a:r>
              <a:rPr sz="1300" b="1" spc="-195" dirty="0">
                <a:latin typeface="Arial"/>
                <a:cs typeface="Arial"/>
              </a:rPr>
              <a:t> ВИДЕОРОЛИКА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128653" y="8479437"/>
            <a:ext cx="1186180" cy="4152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226060">
              <a:lnSpc>
                <a:spcPts val="1480"/>
              </a:lnSpc>
              <a:spcBef>
                <a:spcPts val="235"/>
              </a:spcBef>
            </a:pPr>
            <a:r>
              <a:rPr sz="1300" b="1" spc="-220" dirty="0">
                <a:latin typeface="Arial"/>
                <a:cs typeface="Arial"/>
              </a:rPr>
              <a:t>ВНЕСЕНИЕ </a:t>
            </a:r>
            <a:r>
              <a:rPr sz="1300" b="1" spc="-215" dirty="0">
                <a:latin typeface="Arial"/>
                <a:cs typeface="Arial"/>
              </a:rPr>
              <a:t> </a:t>
            </a:r>
            <a:r>
              <a:rPr sz="1300" b="1" spc="-190" dirty="0">
                <a:latin typeface="Arial"/>
                <a:cs typeface="Arial"/>
              </a:rPr>
              <a:t>КОРРЕКТИРОВОК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072869" y="3476333"/>
            <a:ext cx="4481830" cy="2058035"/>
          </a:xfrm>
          <a:custGeom>
            <a:avLst/>
            <a:gdLst/>
            <a:ahLst/>
            <a:cxnLst/>
            <a:rect l="l" t="t" r="r" b="b"/>
            <a:pathLst>
              <a:path w="4481830" h="2058035">
                <a:moveTo>
                  <a:pt x="4481538" y="0"/>
                </a:moveTo>
                <a:lnTo>
                  <a:pt x="0" y="0"/>
                </a:lnTo>
                <a:lnTo>
                  <a:pt x="0" y="2057581"/>
                </a:lnTo>
                <a:lnTo>
                  <a:pt x="4481538" y="2057581"/>
                </a:lnTo>
                <a:lnTo>
                  <a:pt x="4481538" y="0"/>
                </a:lnTo>
                <a:close/>
              </a:path>
            </a:pathLst>
          </a:custGeom>
          <a:solidFill>
            <a:srgbClr val="E8E9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917700" y="4141854"/>
            <a:ext cx="279209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0205" marR="5080" indent="-358140">
              <a:lnSpc>
                <a:spcPct val="101000"/>
              </a:lnSpc>
              <a:spcBef>
                <a:spcPts val="95"/>
              </a:spcBef>
            </a:pPr>
            <a:r>
              <a:rPr sz="2450" spc="95" dirty="0">
                <a:latin typeface="Verdana"/>
                <a:cs typeface="Verdana"/>
                <a:hlinkClick r:id="rId3"/>
              </a:rPr>
              <a:t>Бриф</a:t>
            </a:r>
            <a:r>
              <a:rPr sz="2450" spc="-200" dirty="0">
                <a:latin typeface="Verdana"/>
                <a:cs typeface="Verdana"/>
                <a:hlinkClick r:id="rId3"/>
              </a:rPr>
              <a:t> </a:t>
            </a:r>
            <a:r>
              <a:rPr sz="2450" spc="75" dirty="0">
                <a:latin typeface="Verdana"/>
                <a:cs typeface="Verdana"/>
                <a:hlinkClick r:id="rId3"/>
              </a:rPr>
              <a:t>для</a:t>
            </a:r>
            <a:r>
              <a:rPr sz="2450" spc="-200" dirty="0">
                <a:latin typeface="Verdana"/>
                <a:cs typeface="Verdana"/>
                <a:hlinkClick r:id="rId3"/>
              </a:rPr>
              <a:t> </a:t>
            </a:r>
            <a:r>
              <a:rPr sz="2450" spc="20" dirty="0">
                <a:latin typeface="Verdana"/>
                <a:cs typeface="Verdana"/>
                <a:hlinkClick r:id="rId3"/>
              </a:rPr>
              <a:t>за</a:t>
            </a:r>
            <a:r>
              <a:rPr sz="2450" dirty="0">
                <a:latin typeface="Verdana"/>
                <a:cs typeface="Verdana"/>
                <a:hlinkClick r:id="rId3"/>
              </a:rPr>
              <a:t>к</a:t>
            </a:r>
            <a:r>
              <a:rPr sz="2450" spc="-40" dirty="0">
                <a:latin typeface="Verdana"/>
                <a:cs typeface="Verdana"/>
                <a:hlinkClick r:id="rId3"/>
              </a:rPr>
              <a:t>а</a:t>
            </a:r>
            <a:r>
              <a:rPr sz="2450" spc="15" dirty="0">
                <a:latin typeface="Verdana"/>
                <a:cs typeface="Verdana"/>
                <a:hlinkClick r:id="rId3"/>
              </a:rPr>
              <a:t>за  </a:t>
            </a:r>
            <a:r>
              <a:rPr sz="2450" spc="65" dirty="0">
                <a:latin typeface="Verdana"/>
                <a:cs typeface="Verdana"/>
                <a:hlinkClick r:id="rId3"/>
              </a:rPr>
              <a:t>наших</a:t>
            </a:r>
            <a:r>
              <a:rPr sz="2450" spc="-200" dirty="0">
                <a:latin typeface="Verdana"/>
                <a:cs typeface="Verdana"/>
                <a:hlinkClick r:id="rId3"/>
              </a:rPr>
              <a:t> </a:t>
            </a:r>
            <a:r>
              <a:rPr sz="2450" spc="-80" dirty="0">
                <a:latin typeface="Verdana"/>
                <a:cs typeface="Verdana"/>
                <a:hlinkClick r:id="rId3"/>
              </a:rPr>
              <a:t>у</a:t>
            </a:r>
            <a:r>
              <a:rPr sz="2450" spc="60" dirty="0">
                <a:latin typeface="Verdana"/>
                <a:cs typeface="Verdana"/>
                <a:hlinkClick r:id="rId3"/>
              </a:rPr>
              <a:t>с</a:t>
            </a:r>
            <a:r>
              <a:rPr sz="2450" spc="25" dirty="0">
                <a:latin typeface="Verdana"/>
                <a:cs typeface="Verdana"/>
                <a:hlinkClick r:id="rId3"/>
              </a:rPr>
              <a:t>луг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060169" y="7052905"/>
            <a:ext cx="4475480" cy="1383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sz="2200" u="heavy" spc="9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  <a:hlinkClick r:id="rId3"/>
              </a:rPr>
              <a:t>h</a:t>
            </a:r>
            <a:r>
              <a:rPr sz="2200" u="heavy" spc="2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  <a:hlinkClick r:id="rId3"/>
              </a:rPr>
              <a:t>t</a:t>
            </a:r>
            <a:r>
              <a:rPr sz="2200" u="heavy" spc="-11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  <a:hlinkClick r:id="rId3"/>
              </a:rPr>
              <a:t>tps</a:t>
            </a:r>
            <a:r>
              <a:rPr sz="2200" u="heavy" spc="5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  <a:hlinkClick r:id="rId3"/>
              </a:rPr>
              <a:t>:</a:t>
            </a:r>
            <a:r>
              <a:rPr sz="2200" u="heavy" spc="-254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  <a:hlinkClick r:id="rId3"/>
              </a:rPr>
              <a:t>/</a:t>
            </a:r>
            <a:r>
              <a:rPr sz="2200" u="heavy" spc="-325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2200" u="heavy" spc="-2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  <a:hlinkClick r:id="rId3"/>
              </a:rPr>
              <a:t>docs</a:t>
            </a:r>
            <a:r>
              <a:rPr sz="2200" u="heavy" spc="-5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  <a:hlinkClick r:id="rId3"/>
              </a:rPr>
              <a:t>.</a:t>
            </a:r>
            <a:r>
              <a:rPr sz="2200" u="heavy" spc="2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  <a:hlinkClick r:id="rId3"/>
              </a:rPr>
              <a:t>google</a:t>
            </a:r>
            <a:r>
              <a:rPr sz="2200" u="heavy" spc="-25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  <a:hlinkClick r:id="rId3"/>
              </a:rPr>
              <a:t>.</a:t>
            </a:r>
            <a:r>
              <a:rPr sz="2200" u="heavy" spc="85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  <a:hlinkClick r:id="rId3"/>
              </a:rPr>
              <a:t>c</a:t>
            </a:r>
            <a:r>
              <a:rPr sz="2200" u="heavy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  <a:hlinkClick r:id="rId3"/>
              </a:rPr>
              <a:t>om/</a:t>
            </a:r>
            <a:r>
              <a:rPr sz="2200" u="heavy" spc="-2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  <a:hlinkClick r:id="rId3"/>
              </a:rPr>
              <a:t>f</a:t>
            </a:r>
            <a:r>
              <a:rPr sz="2200" u="heavy" spc="5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  <a:hlinkClick r:id="rId3"/>
              </a:rPr>
              <a:t>o</a:t>
            </a:r>
            <a:r>
              <a:rPr sz="2200" u="heavy" spc="-15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  <a:hlinkClick r:id="rId3"/>
              </a:rPr>
              <a:t>r</a:t>
            </a:r>
            <a:r>
              <a:rPr sz="2200" u="heavy" spc="-3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  <a:hlinkClick r:id="rId3"/>
              </a:rPr>
              <a:t>ms/ </a:t>
            </a:r>
            <a:r>
              <a:rPr sz="2200" spc="-20" dirty="0">
                <a:solidFill>
                  <a:srgbClr val="4F5CD6"/>
                </a:solidFill>
                <a:latin typeface="Verdana"/>
                <a:cs typeface="Verdana"/>
              </a:rPr>
              <a:t> </a:t>
            </a:r>
            <a:r>
              <a:rPr sz="2200" u="heavy" spc="-25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  <a:hlinkClick r:id="rId3"/>
              </a:rPr>
              <a:t>d/e/1FAIpQLSf8A_AaJj3LkJz4ua </a:t>
            </a:r>
            <a:r>
              <a:rPr sz="2200" spc="-765" dirty="0">
                <a:solidFill>
                  <a:srgbClr val="4F5CD6"/>
                </a:solidFill>
                <a:latin typeface="Verdana"/>
                <a:cs typeface="Verdana"/>
              </a:rPr>
              <a:t> </a:t>
            </a:r>
            <a:r>
              <a:rPr sz="2200" u="heavy" spc="15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  <a:hlinkClick r:id="rId3"/>
              </a:rPr>
              <a:t>2AVAh1OnlcVW4CuBsOfWizYK- </a:t>
            </a:r>
            <a:r>
              <a:rPr sz="2200" spc="-765" dirty="0">
                <a:solidFill>
                  <a:srgbClr val="4F5CD6"/>
                </a:solidFill>
                <a:latin typeface="Verdana"/>
                <a:cs typeface="Verdana"/>
              </a:rPr>
              <a:t> </a:t>
            </a:r>
            <a:r>
              <a:rPr sz="2200" u="heavy" spc="4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  <a:hlinkClick r:id="rId3"/>
              </a:rPr>
              <a:t>qhh0DkA/viewform</a:t>
            </a:r>
            <a:endParaRPr sz="2200">
              <a:latin typeface="Verdana"/>
              <a:cs typeface="Verdan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755000" y="3392504"/>
            <a:ext cx="2322195" cy="6544945"/>
            <a:chOff x="8755000" y="3392504"/>
            <a:chExt cx="2322195" cy="6544945"/>
          </a:xfrm>
        </p:grpSpPr>
        <p:sp>
          <p:nvSpPr>
            <p:cNvPr id="23" name="object 23"/>
            <p:cNvSpPr/>
            <p:nvPr/>
          </p:nvSpPr>
          <p:spPr>
            <a:xfrm>
              <a:off x="8755000" y="3392504"/>
              <a:ext cx="2322195" cy="6544945"/>
            </a:xfrm>
            <a:custGeom>
              <a:avLst/>
              <a:gdLst/>
              <a:ahLst/>
              <a:cxnLst/>
              <a:rect l="l" t="t" r="r" b="b"/>
              <a:pathLst>
                <a:path w="2322195" h="6544945">
                  <a:moveTo>
                    <a:pt x="2321866" y="0"/>
                  </a:moveTo>
                  <a:lnTo>
                    <a:pt x="0" y="0"/>
                  </a:lnTo>
                  <a:lnTo>
                    <a:pt x="0" y="6544523"/>
                  </a:lnTo>
                  <a:lnTo>
                    <a:pt x="2321866" y="6544523"/>
                  </a:lnTo>
                  <a:lnTo>
                    <a:pt x="23218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75197" y="3475813"/>
              <a:ext cx="2086030" cy="6331988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0252551" y="3806538"/>
            <a:ext cx="410209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50" b="1" spc="11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2850" b="1" spc="-72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285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37218" y="4381271"/>
            <a:ext cx="483870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50" b="1" spc="11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2850" b="1" spc="-14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285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118531" y="5530747"/>
            <a:ext cx="521334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50" b="1" spc="135" dirty="0">
                <a:solidFill>
                  <a:srgbClr val="FFFFFF"/>
                </a:solidFill>
                <a:latin typeface="Tahoma"/>
                <a:cs typeface="Tahoma"/>
              </a:rPr>
              <a:t>04</a:t>
            </a:r>
            <a:endParaRPr sz="285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128056" y="6680213"/>
            <a:ext cx="502284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50" b="1" spc="60" dirty="0">
                <a:solidFill>
                  <a:srgbClr val="FFFFFF"/>
                </a:solidFill>
                <a:latin typeface="Tahoma"/>
                <a:cs typeface="Tahoma"/>
              </a:rPr>
              <a:t>06</a:t>
            </a:r>
            <a:endParaRPr sz="285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123474" y="7829680"/>
            <a:ext cx="511175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50" b="1" spc="95" dirty="0">
                <a:solidFill>
                  <a:srgbClr val="FFFFFF"/>
                </a:solidFill>
                <a:latin typeface="Tahoma"/>
                <a:cs typeface="Tahoma"/>
              </a:rPr>
              <a:t>08</a:t>
            </a:r>
            <a:endParaRPr sz="285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173135" y="8979155"/>
            <a:ext cx="412115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50" b="1" spc="-295" dirty="0">
                <a:solidFill>
                  <a:srgbClr val="FFFFFF"/>
                </a:solidFill>
                <a:latin typeface="Tahoma"/>
                <a:cs typeface="Tahoma"/>
              </a:rPr>
              <a:t>10</a:t>
            </a:r>
            <a:endParaRPr sz="285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216639" y="4956005"/>
            <a:ext cx="482600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50" b="1" spc="95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2850" b="1" spc="-14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285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214435" y="6105481"/>
            <a:ext cx="486409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50" b="1" spc="-5" dirty="0">
                <a:solidFill>
                  <a:srgbClr val="FFFFFF"/>
                </a:solidFill>
                <a:latin typeface="Tahoma"/>
                <a:cs typeface="Tahoma"/>
              </a:rPr>
              <a:t>05</a:t>
            </a:r>
            <a:endParaRPr sz="285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210954" y="7254947"/>
            <a:ext cx="493395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50" b="1" spc="11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2850" b="1" spc="-65" dirty="0">
                <a:solidFill>
                  <a:srgbClr val="FFFFFF"/>
                </a:solidFill>
                <a:latin typeface="Tahoma"/>
                <a:cs typeface="Tahoma"/>
              </a:rPr>
              <a:t>7</a:t>
            </a:r>
            <a:endParaRPr sz="285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206557" y="8404422"/>
            <a:ext cx="502284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50" b="1" spc="60" dirty="0">
                <a:solidFill>
                  <a:srgbClr val="FFFFFF"/>
                </a:solidFill>
                <a:latin typeface="Tahoma"/>
                <a:cs typeface="Tahoma"/>
              </a:rPr>
              <a:t>09</a:t>
            </a:r>
            <a:endParaRPr sz="2850">
              <a:latin typeface="Tahoma"/>
              <a:cs typeface="Tahom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6900104" y="5003071"/>
            <a:ext cx="1431925" cy="1663700"/>
            <a:chOff x="16900104" y="5003071"/>
            <a:chExt cx="1431925" cy="1663700"/>
          </a:xfrm>
        </p:grpSpPr>
        <p:sp>
          <p:nvSpPr>
            <p:cNvPr id="36" name="object 36"/>
            <p:cNvSpPr/>
            <p:nvPr/>
          </p:nvSpPr>
          <p:spPr>
            <a:xfrm>
              <a:off x="16900104" y="5003071"/>
              <a:ext cx="1431925" cy="1663700"/>
            </a:xfrm>
            <a:custGeom>
              <a:avLst/>
              <a:gdLst/>
              <a:ahLst/>
              <a:cxnLst/>
              <a:rect l="l" t="t" r="r" b="b"/>
              <a:pathLst>
                <a:path w="1431925" h="1663700">
                  <a:moveTo>
                    <a:pt x="171479" y="952500"/>
                  </a:moveTo>
                  <a:lnTo>
                    <a:pt x="114700" y="952500"/>
                  </a:lnTo>
                  <a:lnTo>
                    <a:pt x="87103" y="965200"/>
                  </a:lnTo>
                  <a:lnTo>
                    <a:pt x="55686" y="990600"/>
                  </a:lnTo>
                  <a:lnTo>
                    <a:pt x="31033" y="1003300"/>
                  </a:lnTo>
                  <a:lnTo>
                    <a:pt x="13364" y="1041400"/>
                  </a:lnTo>
                  <a:lnTo>
                    <a:pt x="2896" y="1066800"/>
                  </a:lnTo>
                  <a:lnTo>
                    <a:pt x="0" y="1104900"/>
                  </a:lnTo>
                  <a:lnTo>
                    <a:pt x="5832" y="1143000"/>
                  </a:lnTo>
                  <a:lnTo>
                    <a:pt x="21425" y="1168400"/>
                  </a:lnTo>
                  <a:lnTo>
                    <a:pt x="47806" y="1193800"/>
                  </a:lnTo>
                  <a:lnTo>
                    <a:pt x="71310" y="1219200"/>
                  </a:lnTo>
                  <a:lnTo>
                    <a:pt x="119079" y="1244600"/>
                  </a:lnTo>
                  <a:lnTo>
                    <a:pt x="143384" y="1270000"/>
                  </a:lnTo>
                  <a:lnTo>
                    <a:pt x="318809" y="1371600"/>
                  </a:lnTo>
                  <a:lnTo>
                    <a:pt x="494358" y="1485900"/>
                  </a:lnTo>
                  <a:lnTo>
                    <a:pt x="582104" y="1549400"/>
                  </a:lnTo>
                  <a:lnTo>
                    <a:pt x="625956" y="1574800"/>
                  </a:lnTo>
                  <a:lnTo>
                    <a:pt x="672981" y="1600200"/>
                  </a:lnTo>
                  <a:lnTo>
                    <a:pt x="721738" y="1625600"/>
                  </a:lnTo>
                  <a:lnTo>
                    <a:pt x="772608" y="1651000"/>
                  </a:lnTo>
                  <a:lnTo>
                    <a:pt x="825971" y="1663700"/>
                  </a:lnTo>
                  <a:lnTo>
                    <a:pt x="1026593" y="1663700"/>
                  </a:lnTo>
                  <a:lnTo>
                    <a:pt x="1075796" y="1651000"/>
                  </a:lnTo>
                  <a:lnTo>
                    <a:pt x="1098953" y="1651000"/>
                  </a:lnTo>
                  <a:lnTo>
                    <a:pt x="1115699" y="1638300"/>
                  </a:lnTo>
                  <a:lnTo>
                    <a:pt x="1132310" y="1638300"/>
                  </a:lnTo>
                  <a:lnTo>
                    <a:pt x="1148600" y="1625600"/>
                  </a:lnTo>
                  <a:lnTo>
                    <a:pt x="1193002" y="1600200"/>
                  </a:lnTo>
                  <a:lnTo>
                    <a:pt x="916218" y="1600200"/>
                  </a:lnTo>
                  <a:lnTo>
                    <a:pt x="867806" y="1587500"/>
                  </a:lnTo>
                  <a:lnTo>
                    <a:pt x="820102" y="1587500"/>
                  </a:lnTo>
                  <a:lnTo>
                    <a:pt x="773117" y="1574800"/>
                  </a:lnTo>
                  <a:lnTo>
                    <a:pt x="726864" y="1549400"/>
                  </a:lnTo>
                  <a:lnTo>
                    <a:pt x="708845" y="1536700"/>
                  </a:lnTo>
                  <a:lnTo>
                    <a:pt x="691135" y="1536700"/>
                  </a:lnTo>
                  <a:lnTo>
                    <a:pt x="673734" y="1524000"/>
                  </a:lnTo>
                  <a:lnTo>
                    <a:pt x="656646" y="1511300"/>
                  </a:lnTo>
                  <a:lnTo>
                    <a:pt x="611606" y="1485900"/>
                  </a:lnTo>
                  <a:lnTo>
                    <a:pt x="566585" y="1447800"/>
                  </a:lnTo>
                  <a:lnTo>
                    <a:pt x="431619" y="1371600"/>
                  </a:lnTo>
                  <a:lnTo>
                    <a:pt x="251852" y="1244600"/>
                  </a:lnTo>
                  <a:lnTo>
                    <a:pt x="220144" y="1231900"/>
                  </a:lnTo>
                  <a:lnTo>
                    <a:pt x="157152" y="1181100"/>
                  </a:lnTo>
                  <a:lnTo>
                    <a:pt x="125762" y="1168400"/>
                  </a:lnTo>
                  <a:lnTo>
                    <a:pt x="117668" y="1155700"/>
                  </a:lnTo>
                  <a:lnTo>
                    <a:pt x="102027" y="1143000"/>
                  </a:lnTo>
                  <a:lnTo>
                    <a:pt x="93951" y="1143000"/>
                  </a:lnTo>
                  <a:lnTo>
                    <a:pt x="79053" y="1117600"/>
                  </a:lnTo>
                  <a:lnTo>
                    <a:pt x="74299" y="1092200"/>
                  </a:lnTo>
                  <a:lnTo>
                    <a:pt x="77682" y="1079500"/>
                  </a:lnTo>
                  <a:lnTo>
                    <a:pt x="87198" y="1054100"/>
                  </a:lnTo>
                  <a:lnTo>
                    <a:pt x="98608" y="1041400"/>
                  </a:lnTo>
                  <a:lnTo>
                    <a:pt x="111622" y="1041400"/>
                  </a:lnTo>
                  <a:lnTo>
                    <a:pt x="125887" y="1028700"/>
                  </a:lnTo>
                  <a:lnTo>
                    <a:pt x="504948" y="1028700"/>
                  </a:lnTo>
                  <a:lnTo>
                    <a:pt x="502332" y="1016000"/>
                  </a:lnTo>
                  <a:lnTo>
                    <a:pt x="422130" y="1016000"/>
                  </a:lnTo>
                  <a:lnTo>
                    <a:pt x="200336" y="965200"/>
                  </a:lnTo>
                  <a:lnTo>
                    <a:pt x="171479" y="952500"/>
                  </a:lnTo>
                  <a:close/>
                </a:path>
                <a:path w="1431925" h="1663700">
                  <a:moveTo>
                    <a:pt x="1261261" y="419100"/>
                  </a:moveTo>
                  <a:lnTo>
                    <a:pt x="948567" y="419100"/>
                  </a:lnTo>
                  <a:lnTo>
                    <a:pt x="968804" y="431800"/>
                  </a:lnTo>
                  <a:lnTo>
                    <a:pt x="974803" y="444500"/>
                  </a:lnTo>
                  <a:lnTo>
                    <a:pt x="1178974" y="444500"/>
                  </a:lnTo>
                  <a:lnTo>
                    <a:pt x="1198410" y="457200"/>
                  </a:lnTo>
                  <a:lnTo>
                    <a:pt x="1204418" y="469900"/>
                  </a:lnTo>
                  <a:lnTo>
                    <a:pt x="1209023" y="469900"/>
                  </a:lnTo>
                  <a:lnTo>
                    <a:pt x="1212406" y="482600"/>
                  </a:lnTo>
                  <a:lnTo>
                    <a:pt x="1214744" y="495300"/>
                  </a:lnTo>
                  <a:lnTo>
                    <a:pt x="1225274" y="533400"/>
                  </a:lnTo>
                  <a:lnTo>
                    <a:pt x="1246392" y="635000"/>
                  </a:lnTo>
                  <a:lnTo>
                    <a:pt x="1320477" y="977900"/>
                  </a:lnTo>
                  <a:lnTo>
                    <a:pt x="1341557" y="1079500"/>
                  </a:lnTo>
                  <a:lnTo>
                    <a:pt x="1346361" y="1104900"/>
                  </a:lnTo>
                  <a:lnTo>
                    <a:pt x="1350757" y="1130300"/>
                  </a:lnTo>
                  <a:lnTo>
                    <a:pt x="1354425" y="1155700"/>
                  </a:lnTo>
                  <a:lnTo>
                    <a:pt x="1357044" y="1168400"/>
                  </a:lnTo>
                  <a:lnTo>
                    <a:pt x="1358015" y="1206500"/>
                  </a:lnTo>
                  <a:lnTo>
                    <a:pt x="1352598" y="1257300"/>
                  </a:lnTo>
                  <a:lnTo>
                    <a:pt x="1330827" y="1333500"/>
                  </a:lnTo>
                  <a:lnTo>
                    <a:pt x="1309962" y="1384300"/>
                  </a:lnTo>
                  <a:lnTo>
                    <a:pt x="1284106" y="1422400"/>
                  </a:lnTo>
                  <a:lnTo>
                    <a:pt x="1253240" y="1460500"/>
                  </a:lnTo>
                  <a:lnTo>
                    <a:pt x="1217345" y="1498600"/>
                  </a:lnTo>
                  <a:lnTo>
                    <a:pt x="1176402" y="1524000"/>
                  </a:lnTo>
                  <a:lnTo>
                    <a:pt x="1130391" y="1549400"/>
                  </a:lnTo>
                  <a:lnTo>
                    <a:pt x="1074077" y="1574800"/>
                  </a:lnTo>
                  <a:lnTo>
                    <a:pt x="1044833" y="1587500"/>
                  </a:lnTo>
                  <a:lnTo>
                    <a:pt x="1015117" y="1587500"/>
                  </a:lnTo>
                  <a:lnTo>
                    <a:pt x="965326" y="1600200"/>
                  </a:lnTo>
                  <a:lnTo>
                    <a:pt x="1193002" y="1600200"/>
                  </a:lnTo>
                  <a:lnTo>
                    <a:pt x="1234214" y="1574800"/>
                  </a:lnTo>
                  <a:lnTo>
                    <a:pt x="1272205" y="1549400"/>
                  </a:lnTo>
                  <a:lnTo>
                    <a:pt x="1306945" y="1511300"/>
                  </a:lnTo>
                  <a:lnTo>
                    <a:pt x="1338406" y="1473200"/>
                  </a:lnTo>
                  <a:lnTo>
                    <a:pt x="1367776" y="1435100"/>
                  </a:lnTo>
                  <a:lnTo>
                    <a:pt x="1391589" y="1384300"/>
                  </a:lnTo>
                  <a:lnTo>
                    <a:pt x="1409828" y="1333500"/>
                  </a:lnTo>
                  <a:lnTo>
                    <a:pt x="1422476" y="1282700"/>
                  </a:lnTo>
                  <a:lnTo>
                    <a:pt x="1428043" y="1244600"/>
                  </a:lnTo>
                  <a:lnTo>
                    <a:pt x="1431301" y="1206500"/>
                  </a:lnTo>
                  <a:lnTo>
                    <a:pt x="1431335" y="1168400"/>
                  </a:lnTo>
                  <a:lnTo>
                    <a:pt x="1427230" y="1143000"/>
                  </a:lnTo>
                  <a:lnTo>
                    <a:pt x="1419930" y="1104900"/>
                  </a:lnTo>
                  <a:lnTo>
                    <a:pt x="1412494" y="1054100"/>
                  </a:lnTo>
                  <a:lnTo>
                    <a:pt x="1404824" y="1016000"/>
                  </a:lnTo>
                  <a:lnTo>
                    <a:pt x="1396823" y="977900"/>
                  </a:lnTo>
                  <a:lnTo>
                    <a:pt x="1386619" y="927100"/>
                  </a:lnTo>
                  <a:lnTo>
                    <a:pt x="1376381" y="889000"/>
                  </a:lnTo>
                  <a:lnTo>
                    <a:pt x="1366112" y="838200"/>
                  </a:lnTo>
                  <a:lnTo>
                    <a:pt x="1355817" y="787400"/>
                  </a:lnTo>
                  <a:lnTo>
                    <a:pt x="1335162" y="685800"/>
                  </a:lnTo>
                  <a:lnTo>
                    <a:pt x="1304082" y="546100"/>
                  </a:lnTo>
                  <a:lnTo>
                    <a:pt x="1300050" y="520700"/>
                  </a:lnTo>
                  <a:lnTo>
                    <a:pt x="1295908" y="508000"/>
                  </a:lnTo>
                  <a:lnTo>
                    <a:pt x="1291129" y="482600"/>
                  </a:lnTo>
                  <a:lnTo>
                    <a:pt x="1285182" y="469900"/>
                  </a:lnTo>
                  <a:lnTo>
                    <a:pt x="1271017" y="431800"/>
                  </a:lnTo>
                  <a:lnTo>
                    <a:pt x="1261261" y="419100"/>
                  </a:lnTo>
                  <a:close/>
                </a:path>
                <a:path w="1431925" h="1663700">
                  <a:moveTo>
                    <a:pt x="504948" y="1028700"/>
                  </a:moveTo>
                  <a:lnTo>
                    <a:pt x="180204" y="1028700"/>
                  </a:lnTo>
                  <a:lnTo>
                    <a:pt x="199202" y="1041400"/>
                  </a:lnTo>
                  <a:lnTo>
                    <a:pt x="218126" y="1041400"/>
                  </a:lnTo>
                  <a:lnTo>
                    <a:pt x="467950" y="1104900"/>
                  </a:lnTo>
                  <a:lnTo>
                    <a:pt x="496637" y="1104900"/>
                  </a:lnTo>
                  <a:lnTo>
                    <a:pt x="506377" y="1092200"/>
                  </a:lnTo>
                  <a:lnTo>
                    <a:pt x="512138" y="1079500"/>
                  </a:lnTo>
                  <a:lnTo>
                    <a:pt x="513928" y="1066800"/>
                  </a:lnTo>
                  <a:lnTo>
                    <a:pt x="512797" y="1066800"/>
                  </a:lnTo>
                  <a:lnTo>
                    <a:pt x="504948" y="1028700"/>
                  </a:lnTo>
                  <a:close/>
                </a:path>
                <a:path w="1431925" h="1663700">
                  <a:moveTo>
                    <a:pt x="419962" y="0"/>
                  </a:moveTo>
                  <a:lnTo>
                    <a:pt x="379440" y="0"/>
                  </a:lnTo>
                  <a:lnTo>
                    <a:pt x="351326" y="12700"/>
                  </a:lnTo>
                  <a:lnTo>
                    <a:pt x="347671" y="12700"/>
                  </a:lnTo>
                  <a:lnTo>
                    <a:pt x="290381" y="50800"/>
                  </a:lnTo>
                  <a:lnTo>
                    <a:pt x="255936" y="101600"/>
                  </a:lnTo>
                  <a:lnTo>
                    <a:pt x="249250" y="152400"/>
                  </a:lnTo>
                  <a:lnTo>
                    <a:pt x="250809" y="165100"/>
                  </a:lnTo>
                  <a:lnTo>
                    <a:pt x="254407" y="190500"/>
                  </a:lnTo>
                  <a:lnTo>
                    <a:pt x="265068" y="241300"/>
                  </a:lnTo>
                  <a:lnTo>
                    <a:pt x="286343" y="342900"/>
                  </a:lnTo>
                  <a:lnTo>
                    <a:pt x="297027" y="393700"/>
                  </a:lnTo>
                  <a:lnTo>
                    <a:pt x="307786" y="444500"/>
                  </a:lnTo>
                  <a:lnTo>
                    <a:pt x="318657" y="495300"/>
                  </a:lnTo>
                  <a:lnTo>
                    <a:pt x="329309" y="546100"/>
                  </a:lnTo>
                  <a:lnTo>
                    <a:pt x="339992" y="596900"/>
                  </a:lnTo>
                  <a:lnTo>
                    <a:pt x="428339" y="1016000"/>
                  </a:lnTo>
                  <a:lnTo>
                    <a:pt x="502332" y="1016000"/>
                  </a:lnTo>
                  <a:lnTo>
                    <a:pt x="499715" y="1003300"/>
                  </a:lnTo>
                  <a:lnTo>
                    <a:pt x="477030" y="889000"/>
                  </a:lnTo>
                  <a:lnTo>
                    <a:pt x="427051" y="647700"/>
                  </a:lnTo>
                  <a:lnTo>
                    <a:pt x="391629" y="482600"/>
                  </a:lnTo>
                  <a:lnTo>
                    <a:pt x="372072" y="381000"/>
                  </a:lnTo>
                  <a:lnTo>
                    <a:pt x="362812" y="342900"/>
                  </a:lnTo>
                  <a:lnTo>
                    <a:pt x="355064" y="304800"/>
                  </a:lnTo>
                  <a:lnTo>
                    <a:pt x="347396" y="266700"/>
                  </a:lnTo>
                  <a:lnTo>
                    <a:pt x="339803" y="228600"/>
                  </a:lnTo>
                  <a:lnTo>
                    <a:pt x="332279" y="190500"/>
                  </a:lnTo>
                  <a:lnTo>
                    <a:pt x="325571" y="152400"/>
                  </a:lnTo>
                  <a:lnTo>
                    <a:pt x="323714" y="139700"/>
                  </a:lnTo>
                  <a:lnTo>
                    <a:pt x="325116" y="127000"/>
                  </a:lnTo>
                  <a:lnTo>
                    <a:pt x="333084" y="114300"/>
                  </a:lnTo>
                  <a:lnTo>
                    <a:pt x="346076" y="88900"/>
                  </a:lnTo>
                  <a:lnTo>
                    <a:pt x="362550" y="88900"/>
                  </a:lnTo>
                  <a:lnTo>
                    <a:pt x="384873" y="76200"/>
                  </a:lnTo>
                  <a:lnTo>
                    <a:pt x="522428" y="76200"/>
                  </a:lnTo>
                  <a:lnTo>
                    <a:pt x="514552" y="63500"/>
                  </a:lnTo>
                  <a:lnTo>
                    <a:pt x="492793" y="38100"/>
                  </a:lnTo>
                  <a:lnTo>
                    <a:pt x="465481" y="25400"/>
                  </a:lnTo>
                  <a:lnTo>
                    <a:pt x="433072" y="12700"/>
                  </a:lnTo>
                  <a:lnTo>
                    <a:pt x="419962" y="0"/>
                  </a:lnTo>
                  <a:close/>
                </a:path>
                <a:path w="1431925" h="1663700">
                  <a:moveTo>
                    <a:pt x="522428" y="76200"/>
                  </a:moveTo>
                  <a:lnTo>
                    <a:pt x="406844" y="76200"/>
                  </a:lnTo>
                  <a:lnTo>
                    <a:pt x="427826" y="88900"/>
                  </a:lnTo>
                  <a:lnTo>
                    <a:pt x="447187" y="101600"/>
                  </a:lnTo>
                  <a:lnTo>
                    <a:pt x="452757" y="101600"/>
                  </a:lnTo>
                  <a:lnTo>
                    <a:pt x="457114" y="114300"/>
                  </a:lnTo>
                  <a:lnTo>
                    <a:pt x="460367" y="114300"/>
                  </a:lnTo>
                  <a:lnTo>
                    <a:pt x="484235" y="228600"/>
                  </a:lnTo>
                  <a:lnTo>
                    <a:pt x="505912" y="330200"/>
                  </a:lnTo>
                  <a:lnTo>
                    <a:pt x="527664" y="431800"/>
                  </a:lnTo>
                  <a:lnTo>
                    <a:pt x="549504" y="520700"/>
                  </a:lnTo>
                  <a:lnTo>
                    <a:pt x="560461" y="571500"/>
                  </a:lnTo>
                  <a:lnTo>
                    <a:pt x="571445" y="622300"/>
                  </a:lnTo>
                  <a:lnTo>
                    <a:pt x="582057" y="673100"/>
                  </a:lnTo>
                  <a:lnTo>
                    <a:pt x="592995" y="723900"/>
                  </a:lnTo>
                  <a:lnTo>
                    <a:pt x="603982" y="774700"/>
                  </a:lnTo>
                  <a:lnTo>
                    <a:pt x="614742" y="812800"/>
                  </a:lnTo>
                  <a:lnTo>
                    <a:pt x="618653" y="825500"/>
                  </a:lnTo>
                  <a:lnTo>
                    <a:pt x="624847" y="838200"/>
                  </a:lnTo>
                  <a:lnTo>
                    <a:pt x="672655" y="838200"/>
                  </a:lnTo>
                  <a:lnTo>
                    <a:pt x="678719" y="825500"/>
                  </a:lnTo>
                  <a:lnTo>
                    <a:pt x="681808" y="825500"/>
                  </a:lnTo>
                  <a:lnTo>
                    <a:pt x="682823" y="812800"/>
                  </a:lnTo>
                  <a:lnTo>
                    <a:pt x="681787" y="800100"/>
                  </a:lnTo>
                  <a:lnTo>
                    <a:pt x="678563" y="787400"/>
                  </a:lnTo>
                  <a:lnTo>
                    <a:pt x="675114" y="762000"/>
                  </a:lnTo>
                  <a:lnTo>
                    <a:pt x="671347" y="736600"/>
                  </a:lnTo>
                  <a:lnTo>
                    <a:pt x="667169" y="711200"/>
                  </a:lnTo>
                  <a:lnTo>
                    <a:pt x="657744" y="673100"/>
                  </a:lnTo>
                  <a:lnTo>
                    <a:pt x="648183" y="622300"/>
                  </a:lnTo>
                  <a:lnTo>
                    <a:pt x="628920" y="533400"/>
                  </a:lnTo>
                  <a:lnTo>
                    <a:pt x="619349" y="495300"/>
                  </a:lnTo>
                  <a:lnTo>
                    <a:pt x="617769" y="482600"/>
                  </a:lnTo>
                  <a:lnTo>
                    <a:pt x="616407" y="469900"/>
                  </a:lnTo>
                  <a:lnTo>
                    <a:pt x="615382" y="469900"/>
                  </a:lnTo>
                  <a:lnTo>
                    <a:pt x="614815" y="457200"/>
                  </a:lnTo>
                  <a:lnTo>
                    <a:pt x="617598" y="444500"/>
                  </a:lnTo>
                  <a:lnTo>
                    <a:pt x="626405" y="419100"/>
                  </a:lnTo>
                  <a:lnTo>
                    <a:pt x="639875" y="406400"/>
                  </a:lnTo>
                  <a:lnTo>
                    <a:pt x="656646" y="393700"/>
                  </a:lnTo>
                  <a:lnTo>
                    <a:pt x="1031247" y="393700"/>
                  </a:lnTo>
                  <a:lnTo>
                    <a:pt x="1020006" y="381000"/>
                  </a:lnTo>
                  <a:lnTo>
                    <a:pt x="812809" y="381000"/>
                  </a:lnTo>
                  <a:lnTo>
                    <a:pt x="786113" y="355600"/>
                  </a:lnTo>
                  <a:lnTo>
                    <a:pt x="589193" y="355600"/>
                  </a:lnTo>
                  <a:lnTo>
                    <a:pt x="579121" y="304800"/>
                  </a:lnTo>
                  <a:lnTo>
                    <a:pt x="571369" y="266700"/>
                  </a:lnTo>
                  <a:lnTo>
                    <a:pt x="563502" y="228600"/>
                  </a:lnTo>
                  <a:lnTo>
                    <a:pt x="555382" y="190500"/>
                  </a:lnTo>
                  <a:lnTo>
                    <a:pt x="550006" y="165100"/>
                  </a:lnTo>
                  <a:lnTo>
                    <a:pt x="544477" y="139700"/>
                  </a:lnTo>
                  <a:lnTo>
                    <a:pt x="538131" y="114300"/>
                  </a:lnTo>
                  <a:lnTo>
                    <a:pt x="530305" y="88900"/>
                  </a:lnTo>
                  <a:lnTo>
                    <a:pt x="522428" y="76200"/>
                  </a:lnTo>
                  <a:close/>
                </a:path>
                <a:path w="1431925" h="1663700">
                  <a:moveTo>
                    <a:pt x="1031247" y="393700"/>
                  </a:moveTo>
                  <a:lnTo>
                    <a:pt x="725705" y="393700"/>
                  </a:lnTo>
                  <a:lnTo>
                    <a:pt x="743188" y="419100"/>
                  </a:lnTo>
                  <a:lnTo>
                    <a:pt x="748783" y="431800"/>
                  </a:lnTo>
                  <a:lnTo>
                    <a:pt x="753080" y="431800"/>
                  </a:lnTo>
                  <a:lnTo>
                    <a:pt x="756408" y="444500"/>
                  </a:lnTo>
                  <a:lnTo>
                    <a:pt x="759093" y="457200"/>
                  </a:lnTo>
                  <a:lnTo>
                    <a:pt x="768934" y="508000"/>
                  </a:lnTo>
                  <a:lnTo>
                    <a:pt x="778496" y="546100"/>
                  </a:lnTo>
                  <a:lnTo>
                    <a:pt x="787971" y="596900"/>
                  </a:lnTo>
                  <a:lnTo>
                    <a:pt x="803930" y="660400"/>
                  </a:lnTo>
                  <a:lnTo>
                    <a:pt x="810439" y="698500"/>
                  </a:lnTo>
                  <a:lnTo>
                    <a:pt x="817068" y="723900"/>
                  </a:lnTo>
                  <a:lnTo>
                    <a:pt x="823803" y="749300"/>
                  </a:lnTo>
                  <a:lnTo>
                    <a:pt x="825616" y="762000"/>
                  </a:lnTo>
                  <a:lnTo>
                    <a:pt x="827818" y="762000"/>
                  </a:lnTo>
                  <a:lnTo>
                    <a:pt x="830293" y="774700"/>
                  </a:lnTo>
                  <a:lnTo>
                    <a:pt x="832924" y="774700"/>
                  </a:lnTo>
                  <a:lnTo>
                    <a:pt x="839123" y="787400"/>
                  </a:lnTo>
                  <a:lnTo>
                    <a:pt x="848212" y="800100"/>
                  </a:lnTo>
                  <a:lnTo>
                    <a:pt x="870483" y="800100"/>
                  </a:lnTo>
                  <a:lnTo>
                    <a:pt x="880606" y="787400"/>
                  </a:lnTo>
                  <a:lnTo>
                    <a:pt x="889896" y="787400"/>
                  </a:lnTo>
                  <a:lnTo>
                    <a:pt x="896248" y="774700"/>
                  </a:lnTo>
                  <a:lnTo>
                    <a:pt x="897560" y="762000"/>
                  </a:lnTo>
                  <a:lnTo>
                    <a:pt x="894729" y="749300"/>
                  </a:lnTo>
                  <a:lnTo>
                    <a:pt x="891673" y="723900"/>
                  </a:lnTo>
                  <a:lnTo>
                    <a:pt x="888331" y="698500"/>
                  </a:lnTo>
                  <a:lnTo>
                    <a:pt x="884639" y="685800"/>
                  </a:lnTo>
                  <a:lnTo>
                    <a:pt x="875629" y="635000"/>
                  </a:lnTo>
                  <a:lnTo>
                    <a:pt x="866458" y="596900"/>
                  </a:lnTo>
                  <a:lnTo>
                    <a:pt x="857085" y="546100"/>
                  </a:lnTo>
                  <a:lnTo>
                    <a:pt x="847468" y="508000"/>
                  </a:lnTo>
                  <a:lnTo>
                    <a:pt x="845741" y="469900"/>
                  </a:lnTo>
                  <a:lnTo>
                    <a:pt x="851869" y="457200"/>
                  </a:lnTo>
                  <a:lnTo>
                    <a:pt x="863987" y="431800"/>
                  </a:lnTo>
                  <a:lnTo>
                    <a:pt x="880231" y="419100"/>
                  </a:lnTo>
                  <a:lnTo>
                    <a:pt x="1261261" y="419100"/>
                  </a:lnTo>
                  <a:lnTo>
                    <a:pt x="1251505" y="406400"/>
                  </a:lnTo>
                  <a:lnTo>
                    <a:pt x="1042488" y="406400"/>
                  </a:lnTo>
                  <a:lnTo>
                    <a:pt x="1031247" y="393700"/>
                  </a:lnTo>
                  <a:close/>
                </a:path>
                <a:path w="1431925" h="1663700">
                  <a:moveTo>
                    <a:pt x="1115993" y="444500"/>
                  </a:moveTo>
                  <a:lnTo>
                    <a:pt x="979356" y="444500"/>
                  </a:lnTo>
                  <a:lnTo>
                    <a:pt x="982704" y="457200"/>
                  </a:lnTo>
                  <a:lnTo>
                    <a:pt x="985086" y="469900"/>
                  </a:lnTo>
                  <a:lnTo>
                    <a:pt x="995948" y="508000"/>
                  </a:lnTo>
                  <a:lnTo>
                    <a:pt x="1006936" y="558800"/>
                  </a:lnTo>
                  <a:lnTo>
                    <a:pt x="1018015" y="609600"/>
                  </a:lnTo>
                  <a:lnTo>
                    <a:pt x="1041964" y="711200"/>
                  </a:lnTo>
                  <a:lnTo>
                    <a:pt x="1044362" y="723900"/>
                  </a:lnTo>
                  <a:lnTo>
                    <a:pt x="1047011" y="723900"/>
                  </a:lnTo>
                  <a:lnTo>
                    <a:pt x="1053294" y="736600"/>
                  </a:lnTo>
                  <a:lnTo>
                    <a:pt x="1062406" y="749300"/>
                  </a:lnTo>
                  <a:lnTo>
                    <a:pt x="1097199" y="749300"/>
                  </a:lnTo>
                  <a:lnTo>
                    <a:pt x="1106380" y="736600"/>
                  </a:lnTo>
                  <a:lnTo>
                    <a:pt x="1111962" y="723900"/>
                  </a:lnTo>
                  <a:lnTo>
                    <a:pt x="1113009" y="711200"/>
                  </a:lnTo>
                  <a:lnTo>
                    <a:pt x="1110927" y="698500"/>
                  </a:lnTo>
                  <a:lnTo>
                    <a:pt x="1108549" y="685800"/>
                  </a:lnTo>
                  <a:lnTo>
                    <a:pt x="1105856" y="660400"/>
                  </a:lnTo>
                  <a:lnTo>
                    <a:pt x="1102832" y="647700"/>
                  </a:lnTo>
                  <a:lnTo>
                    <a:pt x="1097082" y="622300"/>
                  </a:lnTo>
                  <a:lnTo>
                    <a:pt x="1091090" y="596900"/>
                  </a:lnTo>
                  <a:lnTo>
                    <a:pt x="1085060" y="571500"/>
                  </a:lnTo>
                  <a:lnTo>
                    <a:pt x="1079199" y="533400"/>
                  </a:lnTo>
                  <a:lnTo>
                    <a:pt x="1076928" y="520700"/>
                  </a:lnTo>
                  <a:lnTo>
                    <a:pt x="1075620" y="508000"/>
                  </a:lnTo>
                  <a:lnTo>
                    <a:pt x="1076092" y="495300"/>
                  </a:lnTo>
                  <a:lnTo>
                    <a:pt x="1079157" y="482600"/>
                  </a:lnTo>
                  <a:lnTo>
                    <a:pt x="1085245" y="469900"/>
                  </a:lnTo>
                  <a:lnTo>
                    <a:pt x="1093335" y="469900"/>
                  </a:lnTo>
                  <a:lnTo>
                    <a:pt x="1103544" y="457200"/>
                  </a:lnTo>
                  <a:lnTo>
                    <a:pt x="1115993" y="444500"/>
                  </a:lnTo>
                  <a:close/>
                </a:path>
                <a:path w="1431925" h="1663700">
                  <a:moveTo>
                    <a:pt x="1171718" y="368300"/>
                  </a:moveTo>
                  <a:lnTo>
                    <a:pt x="1120968" y="368300"/>
                  </a:lnTo>
                  <a:lnTo>
                    <a:pt x="1095879" y="381000"/>
                  </a:lnTo>
                  <a:lnTo>
                    <a:pt x="1082602" y="381000"/>
                  </a:lnTo>
                  <a:lnTo>
                    <a:pt x="1069525" y="393700"/>
                  </a:lnTo>
                  <a:lnTo>
                    <a:pt x="1056277" y="393700"/>
                  </a:lnTo>
                  <a:lnTo>
                    <a:pt x="1042488" y="406400"/>
                  </a:lnTo>
                  <a:lnTo>
                    <a:pt x="1251505" y="406400"/>
                  </a:lnTo>
                  <a:lnTo>
                    <a:pt x="1226799" y="393700"/>
                  </a:lnTo>
                  <a:lnTo>
                    <a:pt x="1197049" y="381000"/>
                  </a:lnTo>
                  <a:lnTo>
                    <a:pt x="1171718" y="368300"/>
                  </a:lnTo>
                  <a:close/>
                </a:path>
                <a:path w="1431925" h="1663700">
                  <a:moveTo>
                    <a:pt x="933182" y="342900"/>
                  </a:moveTo>
                  <a:lnTo>
                    <a:pt x="899481" y="342900"/>
                  </a:lnTo>
                  <a:lnTo>
                    <a:pt x="868244" y="355600"/>
                  </a:lnTo>
                  <a:lnTo>
                    <a:pt x="839383" y="368300"/>
                  </a:lnTo>
                  <a:lnTo>
                    <a:pt x="812809" y="381000"/>
                  </a:lnTo>
                  <a:lnTo>
                    <a:pt x="1020006" y="381000"/>
                  </a:lnTo>
                  <a:lnTo>
                    <a:pt x="994860" y="368300"/>
                  </a:lnTo>
                  <a:lnTo>
                    <a:pt x="966201" y="355600"/>
                  </a:lnTo>
                  <a:lnTo>
                    <a:pt x="933182" y="342900"/>
                  </a:lnTo>
                  <a:close/>
                </a:path>
                <a:path w="1431925" h="1663700">
                  <a:moveTo>
                    <a:pt x="730422" y="317500"/>
                  </a:moveTo>
                  <a:lnTo>
                    <a:pt x="685739" y="317500"/>
                  </a:lnTo>
                  <a:lnTo>
                    <a:pt x="638676" y="330200"/>
                  </a:lnTo>
                  <a:lnTo>
                    <a:pt x="589193" y="355600"/>
                  </a:lnTo>
                  <a:lnTo>
                    <a:pt x="786113" y="355600"/>
                  </a:lnTo>
                  <a:lnTo>
                    <a:pt x="772765" y="342900"/>
                  </a:lnTo>
                  <a:lnTo>
                    <a:pt x="730422" y="31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974405" y="5073102"/>
              <a:ext cx="1283970" cy="1520825"/>
            </a:xfrm>
            <a:custGeom>
              <a:avLst/>
              <a:gdLst/>
              <a:ahLst/>
              <a:cxnLst/>
              <a:rect l="l" t="t" r="r" b="b"/>
              <a:pathLst>
                <a:path w="1283969" h="1520825">
                  <a:moveTo>
                    <a:pt x="310570" y="0"/>
                  </a:moveTo>
                  <a:lnTo>
                    <a:pt x="271777" y="17380"/>
                  </a:lnTo>
                  <a:lnTo>
                    <a:pt x="250817" y="50795"/>
                  </a:lnTo>
                  <a:lnTo>
                    <a:pt x="249415" y="68618"/>
                  </a:lnTo>
                  <a:lnTo>
                    <a:pt x="253328" y="93443"/>
                  </a:lnTo>
                  <a:lnTo>
                    <a:pt x="257980" y="118135"/>
                  </a:lnTo>
                  <a:lnTo>
                    <a:pt x="280765" y="228907"/>
                  </a:lnTo>
                  <a:lnTo>
                    <a:pt x="352752" y="568215"/>
                  </a:lnTo>
                  <a:lnTo>
                    <a:pt x="438498" y="986119"/>
                  </a:lnTo>
                  <a:lnTo>
                    <a:pt x="422337" y="1022898"/>
                  </a:lnTo>
                  <a:lnTo>
                    <a:pt x="409300" y="1026324"/>
                  </a:lnTo>
                  <a:lnTo>
                    <a:pt x="393651" y="1024809"/>
                  </a:lnTo>
                  <a:lnTo>
                    <a:pt x="143826" y="963962"/>
                  </a:lnTo>
                  <a:lnTo>
                    <a:pt x="124902" y="958973"/>
                  </a:lnTo>
                  <a:lnTo>
                    <a:pt x="105905" y="954220"/>
                  </a:lnTo>
                  <a:lnTo>
                    <a:pt x="86599" y="951410"/>
                  </a:lnTo>
                  <a:lnTo>
                    <a:pt x="66750" y="952245"/>
                  </a:lnTo>
                  <a:lnTo>
                    <a:pt x="51587" y="955270"/>
                  </a:lnTo>
                  <a:lnTo>
                    <a:pt x="12898" y="978716"/>
                  </a:lnTo>
                  <a:lnTo>
                    <a:pt x="0" y="1021615"/>
                  </a:lnTo>
                  <a:lnTo>
                    <a:pt x="4754" y="1045124"/>
                  </a:lnTo>
                  <a:lnTo>
                    <a:pt x="19652" y="1063478"/>
                  </a:lnTo>
                  <a:lnTo>
                    <a:pt x="27723" y="1069480"/>
                  </a:lnTo>
                  <a:lnTo>
                    <a:pt x="43368" y="1082222"/>
                  </a:lnTo>
                  <a:lnTo>
                    <a:pt x="82848" y="1109481"/>
                  </a:lnTo>
                  <a:lnTo>
                    <a:pt x="145843" y="1151739"/>
                  </a:lnTo>
                  <a:lnTo>
                    <a:pt x="582347" y="1434252"/>
                  </a:lnTo>
                  <a:lnTo>
                    <a:pt x="616835" y="1455176"/>
                  </a:lnTo>
                  <a:lnTo>
                    <a:pt x="652565" y="1473832"/>
                  </a:lnTo>
                  <a:lnTo>
                    <a:pt x="698818" y="1493077"/>
                  </a:lnTo>
                  <a:lnTo>
                    <a:pt x="745803" y="1507274"/>
                  </a:lnTo>
                  <a:lnTo>
                    <a:pt x="793507" y="1516405"/>
                  </a:lnTo>
                  <a:lnTo>
                    <a:pt x="841919" y="1520453"/>
                  </a:lnTo>
                  <a:lnTo>
                    <a:pt x="891026" y="1519402"/>
                  </a:lnTo>
                  <a:lnTo>
                    <a:pt x="940818" y="1513234"/>
                  </a:lnTo>
                  <a:lnTo>
                    <a:pt x="999777" y="1500079"/>
                  </a:lnTo>
                  <a:lnTo>
                    <a:pt x="1056081" y="1478271"/>
                  </a:lnTo>
                  <a:lnTo>
                    <a:pt x="1102096" y="1451555"/>
                  </a:lnTo>
                  <a:lnTo>
                    <a:pt x="1143042" y="1420784"/>
                  </a:lnTo>
                  <a:lnTo>
                    <a:pt x="1178939" y="1385982"/>
                  </a:lnTo>
                  <a:lnTo>
                    <a:pt x="1209806" y="1347170"/>
                  </a:lnTo>
                  <a:lnTo>
                    <a:pt x="1235662" y="1304372"/>
                  </a:lnTo>
                  <a:lnTo>
                    <a:pt x="1256527" y="1257610"/>
                  </a:lnTo>
                  <a:lnTo>
                    <a:pt x="1272420" y="1206908"/>
                  </a:lnTo>
                  <a:lnTo>
                    <a:pt x="1282145" y="1152862"/>
                  </a:lnTo>
                  <a:lnTo>
                    <a:pt x="1283714" y="1125542"/>
                  </a:lnTo>
                  <a:lnTo>
                    <a:pt x="1282744" y="1098157"/>
                  </a:lnTo>
                  <a:lnTo>
                    <a:pt x="1276454" y="1051550"/>
                  </a:lnTo>
                  <a:lnTo>
                    <a:pt x="1267258" y="1005312"/>
                  </a:lnTo>
                  <a:lnTo>
                    <a:pt x="1140445" y="412618"/>
                  </a:lnTo>
                  <a:lnTo>
                    <a:pt x="1104675" y="370973"/>
                  </a:lnTo>
                  <a:lnTo>
                    <a:pt x="1085486" y="365037"/>
                  </a:lnTo>
                  <a:lnTo>
                    <a:pt x="1065006" y="365782"/>
                  </a:lnTo>
                  <a:lnTo>
                    <a:pt x="1019035" y="387620"/>
                  </a:lnTo>
                  <a:lnTo>
                    <a:pt x="1001792" y="423958"/>
                  </a:lnTo>
                  <a:lnTo>
                    <a:pt x="1022782" y="545179"/>
                  </a:lnTo>
                  <a:lnTo>
                    <a:pt x="1028532" y="573335"/>
                  </a:lnTo>
                  <a:lnTo>
                    <a:pt x="1031557" y="589624"/>
                  </a:lnTo>
                  <a:lnTo>
                    <a:pt x="1034249" y="605980"/>
                  </a:lnTo>
                  <a:lnTo>
                    <a:pt x="1036628" y="622385"/>
                  </a:lnTo>
                  <a:lnTo>
                    <a:pt x="1038710" y="638820"/>
                  </a:lnTo>
                  <a:lnTo>
                    <a:pt x="1037662" y="651273"/>
                  </a:lnTo>
                  <a:lnTo>
                    <a:pt x="1032081" y="662105"/>
                  </a:lnTo>
                  <a:lnTo>
                    <a:pt x="1022900" y="670381"/>
                  </a:lnTo>
                  <a:lnTo>
                    <a:pt x="1011056" y="675165"/>
                  </a:lnTo>
                  <a:lnTo>
                    <a:pt x="999107" y="675500"/>
                  </a:lnTo>
                  <a:lnTo>
                    <a:pt x="988107" y="671705"/>
                  </a:lnTo>
                  <a:lnTo>
                    <a:pt x="967665" y="639543"/>
                  </a:lnTo>
                  <a:lnTo>
                    <a:pt x="943714" y="534980"/>
                  </a:lnTo>
                  <a:lnTo>
                    <a:pt x="910787" y="388922"/>
                  </a:lnTo>
                  <a:lnTo>
                    <a:pt x="908404" y="380461"/>
                  </a:lnTo>
                  <a:lnTo>
                    <a:pt x="874268" y="345796"/>
                  </a:lnTo>
                  <a:lnTo>
                    <a:pt x="851762" y="339098"/>
                  </a:lnTo>
                  <a:lnTo>
                    <a:pt x="828484" y="339767"/>
                  </a:lnTo>
                  <a:lnTo>
                    <a:pt x="805932" y="348201"/>
                  </a:lnTo>
                  <a:lnTo>
                    <a:pt x="789684" y="360614"/>
                  </a:lnTo>
                  <a:lnTo>
                    <a:pt x="777566" y="377646"/>
                  </a:lnTo>
                  <a:lnTo>
                    <a:pt x="771441" y="399447"/>
                  </a:lnTo>
                  <a:lnTo>
                    <a:pt x="773168" y="426167"/>
                  </a:lnTo>
                  <a:lnTo>
                    <a:pt x="782786" y="471588"/>
                  </a:lnTo>
                  <a:lnTo>
                    <a:pt x="792159" y="517061"/>
                  </a:lnTo>
                  <a:lnTo>
                    <a:pt x="810340" y="608120"/>
                  </a:lnTo>
                  <a:lnTo>
                    <a:pt x="817370" y="647806"/>
                  </a:lnTo>
                  <a:lnTo>
                    <a:pt x="823261" y="687688"/>
                  </a:lnTo>
                  <a:lnTo>
                    <a:pt x="821949" y="700133"/>
                  </a:lnTo>
                  <a:lnTo>
                    <a:pt x="815596" y="709710"/>
                  </a:lnTo>
                  <a:lnTo>
                    <a:pt x="806307" y="716500"/>
                  </a:lnTo>
                  <a:lnTo>
                    <a:pt x="796183" y="720588"/>
                  </a:lnTo>
                  <a:lnTo>
                    <a:pt x="784743" y="721494"/>
                  </a:lnTo>
                  <a:lnTo>
                    <a:pt x="773909" y="718297"/>
                  </a:lnTo>
                  <a:lnTo>
                    <a:pt x="751316" y="682865"/>
                  </a:lnTo>
                  <a:lnTo>
                    <a:pt x="736139" y="618494"/>
                  </a:lnTo>
                  <a:lnTo>
                    <a:pt x="723254" y="560676"/>
                  </a:lnTo>
                  <a:lnTo>
                    <a:pt x="694635" y="426997"/>
                  </a:lnTo>
                  <a:lnTo>
                    <a:pt x="684794" y="382504"/>
                  </a:lnTo>
                  <a:lnTo>
                    <a:pt x="668889" y="340337"/>
                  </a:lnTo>
                  <a:lnTo>
                    <a:pt x="629976" y="313923"/>
                  </a:lnTo>
                  <a:lnTo>
                    <a:pt x="606368" y="312279"/>
                  </a:lnTo>
                  <a:lnTo>
                    <a:pt x="582347" y="318443"/>
                  </a:lnTo>
                  <a:lnTo>
                    <a:pt x="565570" y="329029"/>
                  </a:lnTo>
                  <a:lnTo>
                    <a:pt x="552098" y="344221"/>
                  </a:lnTo>
                  <a:lnTo>
                    <a:pt x="543293" y="362182"/>
                  </a:lnTo>
                  <a:lnTo>
                    <a:pt x="540516" y="381080"/>
                  </a:lnTo>
                  <a:lnTo>
                    <a:pt x="541078" y="389101"/>
                  </a:lnTo>
                  <a:lnTo>
                    <a:pt x="542103" y="397114"/>
                  </a:lnTo>
                  <a:lnTo>
                    <a:pt x="543468" y="405094"/>
                  </a:lnTo>
                  <a:lnTo>
                    <a:pt x="592870" y="640653"/>
                  </a:lnTo>
                  <a:lnTo>
                    <a:pt x="597048" y="662215"/>
                  </a:lnTo>
                  <a:lnTo>
                    <a:pt x="600815" y="683862"/>
                  </a:lnTo>
                  <a:lnTo>
                    <a:pt x="604264" y="705567"/>
                  </a:lnTo>
                  <a:lnTo>
                    <a:pt x="608524" y="734535"/>
                  </a:lnTo>
                  <a:lnTo>
                    <a:pt x="607508" y="743142"/>
                  </a:lnTo>
                  <a:lnTo>
                    <a:pt x="569614" y="766565"/>
                  </a:lnTo>
                  <a:lnTo>
                    <a:pt x="558982" y="763607"/>
                  </a:lnTo>
                  <a:lnTo>
                    <a:pt x="550548" y="758365"/>
                  </a:lnTo>
                  <a:lnTo>
                    <a:pt x="544354" y="750514"/>
                  </a:lnTo>
                  <a:lnTo>
                    <a:pt x="540442" y="739728"/>
                  </a:lnTo>
                  <a:lnTo>
                    <a:pt x="529682" y="692467"/>
                  </a:lnTo>
                  <a:lnTo>
                    <a:pt x="507758" y="598040"/>
                  </a:lnTo>
                  <a:lnTo>
                    <a:pt x="497145" y="550750"/>
                  </a:lnTo>
                  <a:lnTo>
                    <a:pt x="388321" y="47927"/>
                  </a:lnTo>
                  <a:lnTo>
                    <a:pt x="386063" y="40064"/>
                  </a:lnTo>
                  <a:lnTo>
                    <a:pt x="353526" y="7444"/>
                  </a:lnTo>
                  <a:lnTo>
                    <a:pt x="332540" y="400"/>
                  </a:lnTo>
                  <a:lnTo>
                    <a:pt x="3105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7670" y="1821934"/>
            <a:ext cx="4935855" cy="0"/>
          </a:xfrm>
          <a:custGeom>
            <a:avLst/>
            <a:gdLst/>
            <a:ahLst/>
            <a:cxnLst/>
            <a:rect l="l" t="t" r="r" b="b"/>
            <a:pathLst>
              <a:path w="4935855">
                <a:moveTo>
                  <a:pt x="0" y="0"/>
                </a:moveTo>
                <a:lnTo>
                  <a:pt x="4935252" y="0"/>
                </a:lnTo>
              </a:path>
            </a:pathLst>
          </a:custGeom>
          <a:ln w="62825">
            <a:solidFill>
              <a:srgbClr val="1F4F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4970" y="693031"/>
            <a:ext cx="604139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335" dirty="0"/>
              <a:t>ПАРТНЕРЫ</a:t>
            </a:r>
            <a:r>
              <a:rPr spc="-340" dirty="0"/>
              <a:t> </a:t>
            </a:r>
            <a:r>
              <a:rPr spc="290" dirty="0"/>
              <a:t>ПРОЕКТА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4970" y="2481461"/>
            <a:ext cx="8462645" cy="302069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00660" indent="-188595">
              <a:lnSpc>
                <a:spcPct val="100000"/>
              </a:lnSpc>
              <a:spcBef>
                <a:spcPts val="275"/>
              </a:spcBef>
              <a:buChar char="•"/>
              <a:tabLst>
                <a:tab pos="201295" algn="l"/>
              </a:tabLst>
            </a:pPr>
            <a:r>
              <a:rPr sz="2050" spc="165" dirty="0">
                <a:latin typeface="Verdana"/>
                <a:cs typeface="Verdana"/>
              </a:rPr>
              <a:t>ОНФ</a:t>
            </a:r>
            <a:endParaRPr sz="2050">
              <a:latin typeface="Verdana"/>
              <a:cs typeface="Verdana"/>
            </a:endParaRPr>
          </a:p>
          <a:p>
            <a:pPr marL="200660" indent="-188595">
              <a:lnSpc>
                <a:spcPct val="100000"/>
              </a:lnSpc>
              <a:spcBef>
                <a:spcPts val="180"/>
              </a:spcBef>
              <a:buChar char="•"/>
              <a:tabLst>
                <a:tab pos="201295" algn="l"/>
              </a:tabLst>
            </a:pPr>
            <a:r>
              <a:rPr sz="2050" spc="65" dirty="0">
                <a:latin typeface="Verdana"/>
                <a:cs typeface="Verdana"/>
              </a:rPr>
              <a:t>ВГТРК</a:t>
            </a:r>
            <a:endParaRPr sz="2050">
              <a:latin typeface="Verdana"/>
              <a:cs typeface="Verdana"/>
            </a:endParaRPr>
          </a:p>
          <a:p>
            <a:pPr marL="200660" indent="-188595">
              <a:lnSpc>
                <a:spcPct val="100000"/>
              </a:lnSpc>
              <a:spcBef>
                <a:spcPts val="175"/>
              </a:spcBef>
              <a:buChar char="•"/>
              <a:tabLst>
                <a:tab pos="201295" algn="l"/>
              </a:tabLst>
            </a:pPr>
            <a:r>
              <a:rPr sz="2050" spc="70" dirty="0">
                <a:latin typeface="Verdana"/>
                <a:cs typeface="Verdana"/>
              </a:rPr>
              <a:t>Д</a:t>
            </a:r>
            <a:r>
              <a:rPr sz="2050" spc="20" dirty="0">
                <a:latin typeface="Verdana"/>
                <a:cs typeface="Verdana"/>
              </a:rPr>
              <a:t>епу</a:t>
            </a:r>
            <a:r>
              <a:rPr sz="2050" spc="-40" dirty="0">
                <a:latin typeface="Verdana"/>
                <a:cs typeface="Verdana"/>
              </a:rPr>
              <a:t>тат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-305" dirty="0">
                <a:latin typeface="Verdana"/>
                <a:cs typeface="Verdana"/>
              </a:rPr>
              <a:t>Г</a:t>
            </a:r>
            <a:r>
              <a:rPr sz="2050" spc="70" dirty="0">
                <a:latin typeface="Verdana"/>
                <a:cs typeface="Verdana"/>
              </a:rPr>
              <a:t>о</a:t>
            </a:r>
            <a:r>
              <a:rPr sz="2050" spc="40" dirty="0">
                <a:latin typeface="Verdana"/>
                <a:cs typeface="Verdana"/>
              </a:rPr>
              <a:t>с</a:t>
            </a:r>
            <a:r>
              <a:rPr sz="2050" spc="-114" dirty="0">
                <a:latin typeface="Verdana"/>
                <a:cs typeface="Verdana"/>
              </a:rPr>
              <a:t>у</a:t>
            </a:r>
            <a:r>
              <a:rPr sz="2050" spc="60" dirty="0">
                <a:latin typeface="Verdana"/>
                <a:cs typeface="Verdana"/>
              </a:rPr>
              <a:t>дар</a:t>
            </a:r>
            <a:r>
              <a:rPr sz="2050" spc="25" dirty="0">
                <a:latin typeface="Verdana"/>
                <a:cs typeface="Verdana"/>
              </a:rPr>
              <a:t>с</a:t>
            </a:r>
            <a:r>
              <a:rPr sz="2050" spc="55" dirty="0">
                <a:latin typeface="Verdana"/>
                <a:cs typeface="Verdana"/>
              </a:rPr>
              <a:t>твенной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45" dirty="0">
                <a:latin typeface="Verdana"/>
                <a:cs typeface="Verdana"/>
              </a:rPr>
              <a:t>думы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-30" dirty="0">
                <a:latin typeface="Verdana"/>
                <a:cs typeface="Verdana"/>
              </a:rPr>
              <a:t>М.</a:t>
            </a:r>
            <a:r>
              <a:rPr sz="2050" spc="-380" dirty="0">
                <a:latin typeface="Verdana"/>
                <a:cs typeface="Verdana"/>
              </a:rPr>
              <a:t> </a:t>
            </a:r>
            <a:r>
              <a:rPr sz="2050" spc="65" dirty="0">
                <a:latin typeface="Verdana"/>
                <a:cs typeface="Verdana"/>
              </a:rPr>
              <a:t>С</a:t>
            </a:r>
            <a:r>
              <a:rPr sz="2050" spc="-310" dirty="0">
                <a:latin typeface="Verdana"/>
                <a:cs typeface="Verdana"/>
              </a:rPr>
              <a:t>.</a:t>
            </a:r>
            <a:r>
              <a:rPr sz="2050" spc="-380" dirty="0">
                <a:latin typeface="Verdana"/>
                <a:cs typeface="Verdana"/>
              </a:rPr>
              <a:t> </a:t>
            </a:r>
            <a:r>
              <a:rPr sz="2050" dirty="0">
                <a:latin typeface="Verdana"/>
                <a:cs typeface="Verdana"/>
              </a:rPr>
              <a:t>К</a:t>
            </a:r>
            <a:r>
              <a:rPr sz="2050" spc="90" dirty="0">
                <a:latin typeface="Verdana"/>
                <a:cs typeface="Verdana"/>
              </a:rPr>
              <a:t>и</a:t>
            </a:r>
            <a:r>
              <a:rPr sz="2050" spc="55" dirty="0">
                <a:latin typeface="Verdana"/>
                <a:cs typeface="Verdana"/>
              </a:rPr>
              <a:t>с</a:t>
            </a:r>
            <a:r>
              <a:rPr sz="2050" spc="25" dirty="0">
                <a:latin typeface="Verdana"/>
                <a:cs typeface="Verdana"/>
              </a:rPr>
              <a:t>е</a:t>
            </a:r>
            <a:r>
              <a:rPr sz="2050" spc="35" dirty="0">
                <a:latin typeface="Verdana"/>
                <a:cs typeface="Verdana"/>
              </a:rPr>
              <a:t>лёв</a:t>
            </a:r>
            <a:endParaRPr sz="2050">
              <a:latin typeface="Verdana"/>
              <a:cs typeface="Verdana"/>
            </a:endParaRPr>
          </a:p>
          <a:p>
            <a:pPr marL="200660" indent="-188595">
              <a:lnSpc>
                <a:spcPct val="100000"/>
              </a:lnSpc>
              <a:spcBef>
                <a:spcPts val="180"/>
              </a:spcBef>
              <a:buChar char="•"/>
              <a:tabLst>
                <a:tab pos="201295" algn="l"/>
              </a:tabLst>
            </a:pPr>
            <a:r>
              <a:rPr sz="2050" spc="140" dirty="0">
                <a:latin typeface="Verdana"/>
                <a:cs typeface="Verdana"/>
              </a:rPr>
              <a:t>ООО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10" dirty="0">
                <a:latin typeface="Verdana"/>
                <a:cs typeface="Verdana"/>
              </a:rPr>
              <a:t>«Импа</a:t>
            </a:r>
            <a:r>
              <a:rPr sz="2050" spc="-20" dirty="0">
                <a:latin typeface="Verdana"/>
                <a:cs typeface="Verdana"/>
              </a:rPr>
              <a:t>к</a:t>
            </a:r>
            <a:r>
              <a:rPr sz="2050" spc="-45" dirty="0">
                <a:latin typeface="Verdana"/>
                <a:cs typeface="Verdana"/>
              </a:rPr>
              <a:t>т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-100" dirty="0">
                <a:latin typeface="Verdana"/>
                <a:cs typeface="Verdana"/>
              </a:rPr>
              <a:t>Х</a:t>
            </a:r>
            <a:r>
              <a:rPr sz="2050" spc="-90" dirty="0">
                <a:latin typeface="Verdana"/>
                <a:cs typeface="Verdana"/>
              </a:rPr>
              <a:t>аб»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-45" dirty="0">
                <a:latin typeface="Verdana"/>
                <a:cs typeface="Verdana"/>
              </a:rPr>
              <a:t>(Im</a:t>
            </a:r>
            <a:r>
              <a:rPr sz="2050" spc="-60" dirty="0">
                <a:latin typeface="Verdana"/>
                <a:cs typeface="Verdana"/>
              </a:rPr>
              <a:t>p</a:t>
            </a:r>
            <a:r>
              <a:rPr sz="2050" spc="-20" dirty="0">
                <a:latin typeface="Verdana"/>
                <a:cs typeface="Verdana"/>
              </a:rPr>
              <a:t>a</a:t>
            </a:r>
            <a:r>
              <a:rPr sz="2050" spc="100" dirty="0">
                <a:latin typeface="Verdana"/>
                <a:cs typeface="Verdana"/>
              </a:rPr>
              <a:t>c</a:t>
            </a:r>
            <a:r>
              <a:rPr sz="2050" spc="25" dirty="0">
                <a:latin typeface="Verdana"/>
                <a:cs typeface="Verdana"/>
              </a:rPr>
              <a:t>t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114" dirty="0">
                <a:latin typeface="Verdana"/>
                <a:cs typeface="Verdana"/>
              </a:rPr>
              <a:t>Hub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80" dirty="0">
                <a:latin typeface="Verdana"/>
                <a:cs typeface="Verdana"/>
              </a:rPr>
              <a:t>Mos</a:t>
            </a:r>
            <a:r>
              <a:rPr sz="2050" spc="45" dirty="0">
                <a:latin typeface="Verdana"/>
                <a:cs typeface="Verdana"/>
              </a:rPr>
              <a:t>c</a:t>
            </a:r>
            <a:r>
              <a:rPr sz="2050" spc="10" dirty="0">
                <a:latin typeface="Verdana"/>
                <a:cs typeface="Verdana"/>
              </a:rPr>
              <a:t>o</a:t>
            </a:r>
            <a:r>
              <a:rPr sz="2050" spc="-60" dirty="0">
                <a:latin typeface="Verdana"/>
                <a:cs typeface="Verdana"/>
              </a:rPr>
              <a:t>w)</a:t>
            </a:r>
            <a:endParaRPr sz="2050">
              <a:latin typeface="Verdana"/>
              <a:cs typeface="Verdana"/>
            </a:endParaRPr>
          </a:p>
          <a:p>
            <a:pPr marL="200660" indent="-188595">
              <a:lnSpc>
                <a:spcPct val="100000"/>
              </a:lnSpc>
              <a:spcBef>
                <a:spcPts val="180"/>
              </a:spcBef>
              <a:buChar char="•"/>
              <a:tabLst>
                <a:tab pos="201295" algn="l"/>
              </a:tabLst>
            </a:pPr>
            <a:r>
              <a:rPr sz="2050" spc="25" dirty="0">
                <a:latin typeface="Verdana"/>
                <a:cs typeface="Verdana"/>
              </a:rPr>
              <a:t>Благотворительный</a:t>
            </a:r>
            <a:r>
              <a:rPr sz="2050" spc="-170" dirty="0">
                <a:latin typeface="Verdana"/>
                <a:cs typeface="Verdana"/>
              </a:rPr>
              <a:t> </a:t>
            </a:r>
            <a:r>
              <a:rPr sz="2050" spc="25" dirty="0">
                <a:latin typeface="Verdana"/>
                <a:cs typeface="Verdana"/>
              </a:rPr>
              <a:t>фонд</a:t>
            </a:r>
            <a:r>
              <a:rPr sz="2050" spc="-170" dirty="0">
                <a:latin typeface="Verdana"/>
                <a:cs typeface="Verdana"/>
              </a:rPr>
              <a:t> </a:t>
            </a:r>
            <a:r>
              <a:rPr sz="2050" spc="25" dirty="0">
                <a:latin typeface="Verdana"/>
                <a:cs typeface="Verdana"/>
              </a:rPr>
              <a:t>Екатерины</a:t>
            </a:r>
            <a:r>
              <a:rPr sz="2050" spc="-170" dirty="0">
                <a:latin typeface="Verdana"/>
                <a:cs typeface="Verdana"/>
              </a:rPr>
              <a:t> </a:t>
            </a:r>
            <a:r>
              <a:rPr sz="2050" spc="80" dirty="0">
                <a:latin typeface="Verdana"/>
                <a:cs typeface="Verdana"/>
              </a:rPr>
              <a:t>Иноземцевой</a:t>
            </a:r>
            <a:endParaRPr sz="2050">
              <a:latin typeface="Verdana"/>
              <a:cs typeface="Verdana"/>
            </a:endParaRPr>
          </a:p>
          <a:p>
            <a:pPr marL="200660" indent="-188595">
              <a:lnSpc>
                <a:spcPct val="100000"/>
              </a:lnSpc>
              <a:spcBef>
                <a:spcPts val="175"/>
              </a:spcBef>
              <a:buChar char="•"/>
              <a:tabLst>
                <a:tab pos="201295" algn="l"/>
              </a:tabLst>
            </a:pPr>
            <a:r>
              <a:rPr sz="2050" spc="140" dirty="0">
                <a:latin typeface="Verdana"/>
                <a:cs typeface="Verdana"/>
              </a:rPr>
              <a:t>АНО</a:t>
            </a:r>
            <a:r>
              <a:rPr sz="2050" spc="-180" dirty="0">
                <a:latin typeface="Verdana"/>
                <a:cs typeface="Verdana"/>
              </a:rPr>
              <a:t> </a:t>
            </a:r>
            <a:r>
              <a:rPr sz="2050" spc="25" dirty="0">
                <a:latin typeface="Verdana"/>
                <a:cs typeface="Verdana"/>
              </a:rPr>
              <a:t>«Ресурсный</a:t>
            </a:r>
            <a:r>
              <a:rPr sz="2050" spc="-175" dirty="0">
                <a:latin typeface="Verdana"/>
                <a:cs typeface="Verdana"/>
              </a:rPr>
              <a:t> </a:t>
            </a:r>
            <a:r>
              <a:rPr sz="2050" spc="60" dirty="0">
                <a:latin typeface="Verdana"/>
                <a:cs typeface="Verdana"/>
              </a:rPr>
              <a:t>центр</a:t>
            </a:r>
            <a:r>
              <a:rPr sz="2050" spc="-175" dirty="0">
                <a:latin typeface="Verdana"/>
                <a:cs typeface="Verdana"/>
              </a:rPr>
              <a:t> </a:t>
            </a:r>
            <a:r>
              <a:rPr sz="2050" spc="10" dirty="0">
                <a:latin typeface="Verdana"/>
                <a:cs typeface="Verdana"/>
              </a:rPr>
              <a:t>адаптивных</a:t>
            </a:r>
            <a:r>
              <a:rPr sz="2050" spc="-175" dirty="0">
                <a:latin typeface="Verdana"/>
                <a:cs typeface="Verdana"/>
              </a:rPr>
              <a:t> </a:t>
            </a:r>
            <a:r>
              <a:rPr sz="2050" spc="20" dirty="0">
                <a:latin typeface="Verdana"/>
                <a:cs typeface="Verdana"/>
              </a:rPr>
              <a:t>социальных</a:t>
            </a:r>
            <a:r>
              <a:rPr sz="2050" spc="-175" dirty="0">
                <a:latin typeface="Verdana"/>
                <a:cs typeface="Verdana"/>
              </a:rPr>
              <a:t> </a:t>
            </a:r>
            <a:r>
              <a:rPr sz="2050" spc="60" dirty="0">
                <a:latin typeface="Verdana"/>
                <a:cs typeface="Verdana"/>
              </a:rPr>
              <a:t>инициатив</a:t>
            </a:r>
            <a:endParaRPr sz="2050">
              <a:latin typeface="Verdana"/>
              <a:cs typeface="Verdana"/>
            </a:endParaRPr>
          </a:p>
          <a:p>
            <a:pPr marL="200660">
              <a:lnSpc>
                <a:spcPct val="100000"/>
              </a:lnSpc>
              <a:spcBef>
                <a:spcPts val="15"/>
              </a:spcBef>
            </a:pPr>
            <a:r>
              <a:rPr sz="2050" spc="-45" dirty="0">
                <a:latin typeface="Verdana"/>
                <a:cs typeface="Verdana"/>
              </a:rPr>
              <a:t>«Ве</a:t>
            </a:r>
            <a:r>
              <a:rPr sz="2050" spc="-65" dirty="0">
                <a:latin typeface="Verdana"/>
                <a:cs typeface="Verdana"/>
              </a:rPr>
              <a:t>к</a:t>
            </a:r>
            <a:r>
              <a:rPr sz="2050" spc="-95" dirty="0">
                <a:latin typeface="Verdana"/>
                <a:cs typeface="Verdana"/>
              </a:rPr>
              <a:t>т</a:t>
            </a:r>
            <a:r>
              <a:rPr sz="2050" spc="100" dirty="0">
                <a:latin typeface="Verdana"/>
                <a:cs typeface="Verdana"/>
              </a:rPr>
              <a:t>ор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75" dirty="0">
                <a:latin typeface="Verdana"/>
                <a:cs typeface="Verdana"/>
              </a:rPr>
              <a:t>п</a:t>
            </a:r>
            <a:r>
              <a:rPr sz="2050" spc="60" dirty="0">
                <a:latin typeface="Verdana"/>
                <a:cs typeface="Verdana"/>
              </a:rPr>
              <a:t>о</a:t>
            </a:r>
            <a:r>
              <a:rPr sz="2050" spc="80" dirty="0">
                <a:latin typeface="Verdana"/>
                <a:cs typeface="Verdana"/>
              </a:rPr>
              <a:t>дде</a:t>
            </a:r>
            <a:r>
              <a:rPr sz="2050" spc="40" dirty="0">
                <a:latin typeface="Verdana"/>
                <a:cs typeface="Verdana"/>
              </a:rPr>
              <a:t>р</a:t>
            </a:r>
            <a:r>
              <a:rPr sz="2050" spc="-50" dirty="0">
                <a:latin typeface="Verdana"/>
                <a:cs typeface="Verdana"/>
              </a:rPr>
              <a:t>жки»</a:t>
            </a:r>
            <a:endParaRPr sz="2050">
              <a:latin typeface="Verdana"/>
              <a:cs typeface="Verdana"/>
            </a:endParaRPr>
          </a:p>
          <a:p>
            <a:pPr marL="200660" indent="-188595">
              <a:lnSpc>
                <a:spcPct val="100000"/>
              </a:lnSpc>
              <a:spcBef>
                <a:spcPts val="180"/>
              </a:spcBef>
              <a:buChar char="•"/>
              <a:tabLst>
                <a:tab pos="201295" algn="l"/>
              </a:tabLst>
            </a:pPr>
            <a:r>
              <a:rPr sz="2050" spc="70" dirty="0">
                <a:latin typeface="Verdana"/>
                <a:cs typeface="Verdana"/>
              </a:rPr>
              <a:t>Д</a:t>
            </a:r>
            <a:r>
              <a:rPr sz="2050" spc="20" dirty="0">
                <a:latin typeface="Verdana"/>
                <a:cs typeface="Verdana"/>
              </a:rPr>
              <a:t>епу</a:t>
            </a:r>
            <a:r>
              <a:rPr sz="2050" spc="-40" dirty="0">
                <a:latin typeface="Verdana"/>
                <a:cs typeface="Verdana"/>
              </a:rPr>
              <a:t>тат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-305" dirty="0">
                <a:latin typeface="Verdana"/>
                <a:cs typeface="Verdana"/>
              </a:rPr>
              <a:t>Г</a:t>
            </a:r>
            <a:r>
              <a:rPr sz="2050" spc="70" dirty="0">
                <a:latin typeface="Verdana"/>
                <a:cs typeface="Verdana"/>
              </a:rPr>
              <a:t>о</a:t>
            </a:r>
            <a:r>
              <a:rPr sz="2050" spc="40" dirty="0">
                <a:latin typeface="Verdana"/>
                <a:cs typeface="Verdana"/>
              </a:rPr>
              <a:t>с</a:t>
            </a:r>
            <a:r>
              <a:rPr sz="2050" spc="-114" dirty="0">
                <a:latin typeface="Verdana"/>
                <a:cs typeface="Verdana"/>
              </a:rPr>
              <a:t>у</a:t>
            </a:r>
            <a:r>
              <a:rPr sz="2050" spc="60" dirty="0">
                <a:latin typeface="Verdana"/>
                <a:cs typeface="Verdana"/>
              </a:rPr>
              <a:t>дар</a:t>
            </a:r>
            <a:r>
              <a:rPr sz="2050" spc="25" dirty="0">
                <a:latin typeface="Verdana"/>
                <a:cs typeface="Verdana"/>
              </a:rPr>
              <a:t>с</a:t>
            </a:r>
            <a:r>
              <a:rPr sz="2050" spc="55" dirty="0">
                <a:latin typeface="Verdana"/>
                <a:cs typeface="Verdana"/>
              </a:rPr>
              <a:t>твенной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45" dirty="0">
                <a:latin typeface="Verdana"/>
                <a:cs typeface="Verdana"/>
              </a:rPr>
              <a:t>думы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65" dirty="0">
                <a:latin typeface="Verdana"/>
                <a:cs typeface="Verdana"/>
              </a:rPr>
              <a:t>С</a:t>
            </a:r>
            <a:r>
              <a:rPr sz="2050" spc="-310" dirty="0">
                <a:latin typeface="Verdana"/>
                <a:cs typeface="Verdana"/>
              </a:rPr>
              <a:t>.</a:t>
            </a:r>
            <a:r>
              <a:rPr sz="2050" spc="-380" dirty="0">
                <a:latin typeface="Verdana"/>
                <a:cs typeface="Verdana"/>
              </a:rPr>
              <a:t> </a:t>
            </a:r>
            <a:r>
              <a:rPr sz="2050" spc="-30" dirty="0">
                <a:latin typeface="Verdana"/>
                <a:cs typeface="Verdana"/>
              </a:rPr>
              <a:t>М.</a:t>
            </a:r>
            <a:r>
              <a:rPr sz="2050" spc="-380" dirty="0">
                <a:latin typeface="Verdana"/>
                <a:cs typeface="Verdana"/>
              </a:rPr>
              <a:t> </a:t>
            </a:r>
            <a:r>
              <a:rPr sz="2050" spc="80" dirty="0">
                <a:latin typeface="Verdana"/>
                <a:cs typeface="Verdana"/>
              </a:rPr>
              <a:t>Б</a:t>
            </a:r>
            <a:r>
              <a:rPr sz="2050" spc="35" dirty="0">
                <a:latin typeface="Verdana"/>
                <a:cs typeface="Verdana"/>
              </a:rPr>
              <a:t>о</a:t>
            </a:r>
            <a:r>
              <a:rPr sz="2050" spc="65" dirty="0">
                <a:latin typeface="Verdana"/>
                <a:cs typeface="Verdana"/>
              </a:rPr>
              <a:t>ярский</a:t>
            </a:r>
            <a:endParaRPr sz="2050">
              <a:latin typeface="Verdana"/>
              <a:cs typeface="Verdana"/>
            </a:endParaRPr>
          </a:p>
          <a:p>
            <a:pPr marL="200660" indent="-188595">
              <a:lnSpc>
                <a:spcPct val="100000"/>
              </a:lnSpc>
              <a:spcBef>
                <a:spcPts val="175"/>
              </a:spcBef>
              <a:buChar char="•"/>
              <a:tabLst>
                <a:tab pos="201295" algn="l"/>
              </a:tabLst>
            </a:pPr>
            <a:r>
              <a:rPr sz="2050" spc="70" dirty="0">
                <a:latin typeface="Verdana"/>
                <a:cs typeface="Verdana"/>
              </a:rPr>
              <a:t>Д</a:t>
            </a:r>
            <a:r>
              <a:rPr sz="2050" spc="20" dirty="0">
                <a:latin typeface="Verdana"/>
                <a:cs typeface="Verdana"/>
              </a:rPr>
              <a:t>епу</a:t>
            </a:r>
            <a:r>
              <a:rPr sz="2050" spc="-40" dirty="0">
                <a:latin typeface="Verdana"/>
                <a:cs typeface="Verdana"/>
              </a:rPr>
              <a:t>тат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-305" dirty="0">
                <a:latin typeface="Verdana"/>
                <a:cs typeface="Verdana"/>
              </a:rPr>
              <a:t>Г</a:t>
            </a:r>
            <a:r>
              <a:rPr sz="2050" spc="70" dirty="0">
                <a:latin typeface="Verdana"/>
                <a:cs typeface="Verdana"/>
              </a:rPr>
              <a:t>о</a:t>
            </a:r>
            <a:r>
              <a:rPr sz="2050" spc="40" dirty="0">
                <a:latin typeface="Verdana"/>
                <a:cs typeface="Verdana"/>
              </a:rPr>
              <a:t>с</a:t>
            </a:r>
            <a:r>
              <a:rPr sz="2050" spc="-114" dirty="0">
                <a:latin typeface="Verdana"/>
                <a:cs typeface="Verdana"/>
              </a:rPr>
              <a:t>у</a:t>
            </a:r>
            <a:r>
              <a:rPr sz="2050" spc="60" dirty="0">
                <a:latin typeface="Verdana"/>
                <a:cs typeface="Verdana"/>
              </a:rPr>
              <a:t>дар</a:t>
            </a:r>
            <a:r>
              <a:rPr sz="2050" spc="25" dirty="0">
                <a:latin typeface="Verdana"/>
                <a:cs typeface="Verdana"/>
              </a:rPr>
              <a:t>с</a:t>
            </a:r>
            <a:r>
              <a:rPr sz="2050" spc="55" dirty="0">
                <a:latin typeface="Verdana"/>
                <a:cs typeface="Verdana"/>
              </a:rPr>
              <a:t>твенной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45" dirty="0">
                <a:latin typeface="Verdana"/>
                <a:cs typeface="Verdana"/>
              </a:rPr>
              <a:t>думы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95" dirty="0">
                <a:latin typeface="Verdana"/>
                <a:cs typeface="Verdana"/>
              </a:rPr>
              <a:t>О</a:t>
            </a:r>
            <a:r>
              <a:rPr sz="2050" spc="-160" dirty="0">
                <a:latin typeface="Verdana"/>
                <a:cs typeface="Verdana"/>
              </a:rPr>
              <a:t>.Н.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20" dirty="0">
                <a:latin typeface="Verdana"/>
                <a:cs typeface="Verdana"/>
              </a:rPr>
              <a:t>Зан</a:t>
            </a:r>
            <a:r>
              <a:rPr sz="2050" spc="-20" dirty="0">
                <a:latin typeface="Verdana"/>
                <a:cs typeface="Verdana"/>
              </a:rPr>
              <a:t>к</a:t>
            </a:r>
            <a:r>
              <a:rPr sz="2050" spc="65" dirty="0">
                <a:latin typeface="Verdana"/>
                <a:cs typeface="Verdana"/>
              </a:rPr>
              <a:t>о</a:t>
            </a:r>
            <a:endParaRPr sz="20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4640" y="2502403"/>
            <a:ext cx="8864600" cy="2601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0660" marR="5080" indent="-188595">
              <a:lnSpc>
                <a:spcPct val="100499"/>
              </a:lnSpc>
              <a:spcBef>
                <a:spcPts val="95"/>
              </a:spcBef>
              <a:buChar char="•"/>
              <a:tabLst>
                <a:tab pos="201295" algn="l"/>
              </a:tabLst>
            </a:pPr>
            <a:r>
              <a:rPr sz="2050" spc="65" dirty="0">
                <a:latin typeface="Verdana"/>
                <a:cs typeface="Verdana"/>
              </a:rPr>
              <a:t>Ассоциация</a:t>
            </a:r>
            <a:r>
              <a:rPr sz="2050" spc="-180" dirty="0">
                <a:latin typeface="Verdana"/>
                <a:cs typeface="Verdana"/>
              </a:rPr>
              <a:t> </a:t>
            </a:r>
            <a:r>
              <a:rPr sz="2050" spc="25" dirty="0">
                <a:latin typeface="Verdana"/>
                <a:cs typeface="Verdana"/>
              </a:rPr>
              <a:t>создателей</a:t>
            </a:r>
            <a:r>
              <a:rPr sz="2050" spc="-175" dirty="0">
                <a:latin typeface="Verdana"/>
                <a:cs typeface="Verdana"/>
              </a:rPr>
              <a:t> </a:t>
            </a:r>
            <a:r>
              <a:rPr sz="2050" spc="30" dirty="0">
                <a:latin typeface="Verdana"/>
                <a:cs typeface="Verdana"/>
              </a:rPr>
              <a:t>инклюзивных</a:t>
            </a:r>
            <a:r>
              <a:rPr sz="2050" spc="-175" dirty="0">
                <a:latin typeface="Verdana"/>
                <a:cs typeface="Verdana"/>
              </a:rPr>
              <a:t> </a:t>
            </a:r>
            <a:r>
              <a:rPr sz="2050" spc="70" dirty="0">
                <a:latin typeface="Verdana"/>
                <a:cs typeface="Verdana"/>
              </a:rPr>
              <a:t>медиа</a:t>
            </a:r>
            <a:r>
              <a:rPr sz="2050" spc="-175" dirty="0">
                <a:latin typeface="Verdana"/>
                <a:cs typeface="Verdana"/>
              </a:rPr>
              <a:t> </a:t>
            </a:r>
            <a:r>
              <a:rPr sz="2050" spc="35" dirty="0">
                <a:latin typeface="Verdana"/>
                <a:cs typeface="Verdana"/>
              </a:rPr>
              <a:t>проектов</a:t>
            </a:r>
            <a:r>
              <a:rPr sz="2050" spc="-175" dirty="0">
                <a:latin typeface="Verdana"/>
                <a:cs typeface="Verdana"/>
              </a:rPr>
              <a:t> </a:t>
            </a:r>
            <a:r>
              <a:rPr sz="2050" spc="-20" dirty="0">
                <a:latin typeface="Verdana"/>
                <a:cs typeface="Verdana"/>
              </a:rPr>
              <a:t>«Жизнь </a:t>
            </a:r>
            <a:r>
              <a:rPr sz="2050" spc="-710" dirty="0">
                <a:latin typeface="Verdana"/>
                <a:cs typeface="Verdana"/>
              </a:rPr>
              <a:t> </a:t>
            </a:r>
            <a:r>
              <a:rPr sz="2050" spc="30" dirty="0">
                <a:latin typeface="Verdana"/>
                <a:cs typeface="Verdana"/>
              </a:rPr>
              <a:t>в</a:t>
            </a:r>
            <a:r>
              <a:rPr sz="2050" spc="-190" dirty="0">
                <a:latin typeface="Verdana"/>
                <a:cs typeface="Verdana"/>
              </a:rPr>
              <a:t> </a:t>
            </a:r>
            <a:r>
              <a:rPr sz="2050" spc="-15" dirty="0">
                <a:latin typeface="Verdana"/>
                <a:cs typeface="Verdana"/>
              </a:rPr>
              <a:t>темноте»</a:t>
            </a:r>
            <a:endParaRPr sz="2050">
              <a:latin typeface="Verdana"/>
              <a:cs typeface="Verdana"/>
            </a:endParaRPr>
          </a:p>
          <a:p>
            <a:pPr marL="200660" marR="676910" indent="-188595">
              <a:lnSpc>
                <a:spcPct val="100499"/>
              </a:lnSpc>
              <a:spcBef>
                <a:spcPts val="170"/>
              </a:spcBef>
              <a:buChar char="•"/>
              <a:tabLst>
                <a:tab pos="201295" algn="l"/>
              </a:tabLst>
            </a:pPr>
            <a:r>
              <a:rPr sz="2050" spc="55" dirty="0">
                <a:latin typeface="Verdana"/>
                <a:cs typeface="Verdana"/>
              </a:rPr>
              <a:t>Всероссийская</a:t>
            </a:r>
            <a:r>
              <a:rPr sz="2050" spc="-170" dirty="0">
                <a:latin typeface="Verdana"/>
                <a:cs typeface="Verdana"/>
              </a:rPr>
              <a:t> </a:t>
            </a:r>
            <a:r>
              <a:rPr sz="2050" spc="50" dirty="0">
                <a:latin typeface="Verdana"/>
                <a:cs typeface="Verdana"/>
              </a:rPr>
              <a:t>организация</a:t>
            </a:r>
            <a:r>
              <a:rPr sz="2050" spc="-165" dirty="0">
                <a:latin typeface="Verdana"/>
                <a:cs typeface="Verdana"/>
              </a:rPr>
              <a:t> </a:t>
            </a:r>
            <a:r>
              <a:rPr sz="2050" spc="50" dirty="0">
                <a:latin typeface="Verdana"/>
                <a:cs typeface="Verdana"/>
              </a:rPr>
              <a:t>родителей</a:t>
            </a:r>
            <a:r>
              <a:rPr sz="2050" spc="-165" dirty="0">
                <a:latin typeface="Verdana"/>
                <a:cs typeface="Verdana"/>
              </a:rPr>
              <a:t> </a:t>
            </a:r>
            <a:r>
              <a:rPr sz="2050" spc="30" dirty="0">
                <a:latin typeface="Verdana"/>
                <a:cs typeface="Verdana"/>
              </a:rPr>
              <a:t>детей-инвалидов </a:t>
            </a:r>
            <a:r>
              <a:rPr sz="2050" spc="-705" dirty="0">
                <a:latin typeface="Verdana"/>
                <a:cs typeface="Verdana"/>
              </a:rPr>
              <a:t> </a:t>
            </a:r>
            <a:r>
              <a:rPr sz="2050" spc="105" dirty="0">
                <a:latin typeface="Verdana"/>
                <a:cs typeface="Verdana"/>
              </a:rPr>
              <a:t>и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55" dirty="0">
                <a:latin typeface="Verdana"/>
                <a:cs typeface="Verdana"/>
              </a:rPr>
              <a:t>инвалидов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40" dirty="0">
                <a:latin typeface="Verdana"/>
                <a:cs typeface="Verdana"/>
              </a:rPr>
              <a:t>с</a:t>
            </a:r>
            <a:r>
              <a:rPr sz="2050" spc="45" dirty="0">
                <a:latin typeface="Verdana"/>
                <a:cs typeface="Verdana"/>
              </a:rPr>
              <a:t>тарше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-275" dirty="0">
                <a:latin typeface="Verdana"/>
                <a:cs typeface="Verdana"/>
              </a:rPr>
              <a:t>18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40" dirty="0">
                <a:latin typeface="Verdana"/>
                <a:cs typeface="Verdana"/>
              </a:rPr>
              <a:t>л</a:t>
            </a:r>
            <a:r>
              <a:rPr sz="2050" spc="-10" dirty="0">
                <a:latin typeface="Verdana"/>
                <a:cs typeface="Verdana"/>
              </a:rPr>
              <a:t>е</a:t>
            </a:r>
            <a:r>
              <a:rPr sz="2050" spc="-45" dirty="0">
                <a:latin typeface="Verdana"/>
                <a:cs typeface="Verdana"/>
              </a:rPr>
              <a:t>т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65" dirty="0">
                <a:latin typeface="Verdana"/>
                <a:cs typeface="Verdana"/>
              </a:rPr>
              <a:t>с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60" dirty="0">
                <a:latin typeface="Verdana"/>
                <a:cs typeface="Verdana"/>
              </a:rPr>
              <a:t>ментальными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105" dirty="0">
                <a:latin typeface="Verdana"/>
                <a:cs typeface="Verdana"/>
              </a:rPr>
              <a:t>и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80" dirty="0">
                <a:latin typeface="Verdana"/>
                <a:cs typeface="Verdana"/>
              </a:rPr>
              <a:t>иными  </a:t>
            </a:r>
            <a:r>
              <a:rPr sz="2050" spc="35" dirty="0">
                <a:latin typeface="Verdana"/>
                <a:cs typeface="Verdana"/>
              </a:rPr>
              <a:t>нарушениями, </a:t>
            </a:r>
            <a:r>
              <a:rPr sz="2050" spc="15" dirty="0">
                <a:latin typeface="Verdana"/>
                <a:cs typeface="Verdana"/>
              </a:rPr>
              <a:t>нуждающихся </a:t>
            </a:r>
            <a:r>
              <a:rPr sz="2050" spc="30" dirty="0">
                <a:latin typeface="Verdana"/>
                <a:cs typeface="Verdana"/>
              </a:rPr>
              <a:t>в </a:t>
            </a:r>
            <a:r>
              <a:rPr sz="2050" spc="25" dirty="0">
                <a:latin typeface="Verdana"/>
                <a:cs typeface="Verdana"/>
              </a:rPr>
              <a:t>представительстве своих </a:t>
            </a:r>
            <a:r>
              <a:rPr sz="2050" spc="-710" dirty="0">
                <a:latin typeface="Verdana"/>
                <a:cs typeface="Verdana"/>
              </a:rPr>
              <a:t> </a:t>
            </a:r>
            <a:r>
              <a:rPr sz="2050" spc="50" dirty="0">
                <a:latin typeface="Verdana"/>
                <a:cs typeface="Verdana"/>
              </a:rPr>
              <a:t>ин</a:t>
            </a:r>
            <a:r>
              <a:rPr sz="2050" spc="-10" dirty="0">
                <a:latin typeface="Verdana"/>
                <a:cs typeface="Verdana"/>
              </a:rPr>
              <a:t>т</a:t>
            </a:r>
            <a:r>
              <a:rPr sz="2050" spc="75" dirty="0">
                <a:latin typeface="Verdana"/>
                <a:cs typeface="Verdana"/>
              </a:rPr>
              <a:t>ере</a:t>
            </a:r>
            <a:r>
              <a:rPr sz="2050" spc="45" dirty="0">
                <a:latin typeface="Verdana"/>
                <a:cs typeface="Verdana"/>
              </a:rPr>
              <a:t>с</a:t>
            </a:r>
            <a:r>
              <a:rPr sz="2050" spc="50" dirty="0">
                <a:latin typeface="Verdana"/>
                <a:cs typeface="Verdana"/>
              </a:rPr>
              <a:t>ов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60" dirty="0">
                <a:latin typeface="Verdana"/>
                <a:cs typeface="Verdana"/>
              </a:rPr>
              <a:t>(ВО</a:t>
            </a:r>
            <a:r>
              <a:rPr sz="2050" spc="-15" dirty="0">
                <a:latin typeface="Verdana"/>
                <a:cs typeface="Verdana"/>
              </a:rPr>
              <a:t>Р</a:t>
            </a:r>
            <a:r>
              <a:rPr sz="2050" spc="5" dirty="0">
                <a:latin typeface="Verdana"/>
                <a:cs typeface="Verdana"/>
              </a:rPr>
              <a:t>ДИ)</a:t>
            </a:r>
            <a:endParaRPr sz="2050">
              <a:latin typeface="Verdana"/>
              <a:cs typeface="Verdana"/>
            </a:endParaRPr>
          </a:p>
          <a:p>
            <a:pPr marL="200660" indent="-188595">
              <a:lnSpc>
                <a:spcPct val="100000"/>
              </a:lnSpc>
              <a:spcBef>
                <a:spcPts val="175"/>
              </a:spcBef>
              <a:buChar char="•"/>
              <a:tabLst>
                <a:tab pos="201295" algn="l"/>
              </a:tabLst>
            </a:pPr>
            <a:r>
              <a:rPr sz="2050" spc="80" dirty="0">
                <a:latin typeface="Verdana"/>
                <a:cs typeface="Verdana"/>
              </a:rPr>
              <a:t>Чибис</a:t>
            </a:r>
            <a:r>
              <a:rPr sz="2050" spc="-185" dirty="0">
                <a:latin typeface="Verdana"/>
                <a:cs typeface="Verdana"/>
              </a:rPr>
              <a:t> </a:t>
            </a:r>
            <a:r>
              <a:rPr sz="2050" spc="95" dirty="0">
                <a:latin typeface="Verdana"/>
                <a:cs typeface="Verdana"/>
              </a:rPr>
              <a:t>пр</a:t>
            </a:r>
            <a:r>
              <a:rPr sz="2050" spc="80" dirty="0">
                <a:latin typeface="Verdana"/>
                <a:cs typeface="Verdana"/>
              </a:rPr>
              <a:t>о</a:t>
            </a:r>
            <a:r>
              <a:rPr sz="2050" spc="45" dirty="0">
                <a:latin typeface="Verdana"/>
                <a:cs typeface="Verdana"/>
              </a:rPr>
              <a:t>дакшн</a:t>
            </a:r>
            <a:endParaRPr sz="2050">
              <a:latin typeface="Verdana"/>
              <a:cs typeface="Verdana"/>
            </a:endParaRPr>
          </a:p>
          <a:p>
            <a:pPr marL="200660" indent="-188595">
              <a:lnSpc>
                <a:spcPct val="100000"/>
              </a:lnSpc>
              <a:spcBef>
                <a:spcPts val="180"/>
              </a:spcBef>
              <a:buChar char="•"/>
              <a:tabLst>
                <a:tab pos="201295" algn="l"/>
              </a:tabLst>
            </a:pPr>
            <a:r>
              <a:rPr sz="2050" spc="25" dirty="0">
                <a:latin typeface="Verdana"/>
                <a:cs typeface="Verdana"/>
              </a:rPr>
              <a:t>ТакоеВотКино</a:t>
            </a:r>
            <a:endParaRPr sz="205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8936" y="8117928"/>
            <a:ext cx="1132382" cy="9494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10532" y="8262083"/>
            <a:ext cx="1799126" cy="66115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32531" y="8279455"/>
            <a:ext cx="2321396" cy="626407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5080977" y="8067470"/>
            <a:ext cx="1022350" cy="1050925"/>
            <a:chOff x="15080977" y="8067470"/>
            <a:chExt cx="1022350" cy="105092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59571" y="8738407"/>
              <a:ext cx="904971" cy="37944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80977" y="8067470"/>
              <a:ext cx="1021989" cy="643452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60703" y="8067376"/>
            <a:ext cx="1303656" cy="10525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7670" y="1821934"/>
            <a:ext cx="4935855" cy="0"/>
          </a:xfrm>
          <a:custGeom>
            <a:avLst/>
            <a:gdLst/>
            <a:ahLst/>
            <a:cxnLst/>
            <a:rect l="l" t="t" r="r" b="b"/>
            <a:pathLst>
              <a:path w="4935855">
                <a:moveTo>
                  <a:pt x="0" y="0"/>
                </a:moveTo>
                <a:lnTo>
                  <a:pt x="4935252" y="0"/>
                </a:lnTo>
              </a:path>
            </a:pathLst>
          </a:custGeom>
          <a:ln w="62825">
            <a:solidFill>
              <a:srgbClr val="1F4F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4970" y="693031"/>
            <a:ext cx="319024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225" dirty="0"/>
              <a:t>К</a:t>
            </a:r>
            <a:r>
              <a:rPr spc="254" dirty="0"/>
              <a:t>ОН</a:t>
            </a:r>
            <a:r>
              <a:rPr spc="20" dirty="0"/>
              <a:t>Т</a:t>
            </a:r>
            <a:r>
              <a:rPr spc="315" dirty="0"/>
              <a:t>А</a:t>
            </a:r>
            <a:r>
              <a:rPr spc="204" dirty="0"/>
              <a:t>К</a:t>
            </a:r>
            <a:r>
              <a:rPr spc="345" dirty="0"/>
              <a:t>ТЫ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73076" y="9544616"/>
            <a:ext cx="11558270" cy="5156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200" spc="130" dirty="0">
                <a:solidFill>
                  <a:srgbClr val="1F4F70"/>
                </a:solidFill>
                <a:latin typeface="Verdana"/>
                <a:cs typeface="Verdana"/>
              </a:rPr>
              <a:t>ТВОРЧЕСТВО</a:t>
            </a:r>
            <a:r>
              <a:rPr sz="3200" spc="-265" dirty="0">
                <a:solidFill>
                  <a:srgbClr val="1F4F70"/>
                </a:solidFill>
                <a:latin typeface="Verdana"/>
                <a:cs typeface="Verdana"/>
              </a:rPr>
              <a:t> </a:t>
            </a:r>
            <a:r>
              <a:rPr sz="3200" spc="180" dirty="0">
                <a:solidFill>
                  <a:srgbClr val="1F4F70"/>
                </a:solidFill>
                <a:latin typeface="Verdana"/>
                <a:cs typeface="Verdana"/>
              </a:rPr>
              <a:t>ДОЛЖНО</a:t>
            </a:r>
            <a:r>
              <a:rPr sz="3200" spc="-260" dirty="0">
                <a:solidFill>
                  <a:srgbClr val="1F4F70"/>
                </a:solidFill>
                <a:latin typeface="Verdana"/>
                <a:cs typeface="Verdana"/>
              </a:rPr>
              <a:t> </a:t>
            </a:r>
            <a:r>
              <a:rPr sz="3200" spc="120" dirty="0">
                <a:solidFill>
                  <a:srgbClr val="1F4F70"/>
                </a:solidFill>
                <a:latin typeface="Verdana"/>
                <a:cs typeface="Verdana"/>
              </a:rPr>
              <a:t>БЫТЬ</a:t>
            </a:r>
            <a:r>
              <a:rPr sz="3200" spc="-260" dirty="0">
                <a:solidFill>
                  <a:srgbClr val="1F4F70"/>
                </a:solidFill>
                <a:latin typeface="Verdana"/>
                <a:cs typeface="Verdana"/>
              </a:rPr>
              <a:t> </a:t>
            </a:r>
            <a:r>
              <a:rPr sz="3200" spc="145" dirty="0">
                <a:solidFill>
                  <a:srgbClr val="1F4F70"/>
                </a:solidFill>
                <a:latin typeface="Verdana"/>
                <a:cs typeface="Verdana"/>
              </a:rPr>
              <a:t>ДОСТУПНО</a:t>
            </a:r>
            <a:r>
              <a:rPr sz="3200" spc="-265" dirty="0">
                <a:solidFill>
                  <a:srgbClr val="1F4F70"/>
                </a:solidFill>
                <a:latin typeface="Verdana"/>
                <a:cs typeface="Verdana"/>
              </a:rPr>
              <a:t> </a:t>
            </a:r>
            <a:r>
              <a:rPr sz="3200" spc="185" dirty="0">
                <a:solidFill>
                  <a:srgbClr val="1F4F70"/>
                </a:solidFill>
                <a:latin typeface="Verdana"/>
                <a:cs typeface="Verdana"/>
              </a:rPr>
              <a:t>КАЖДОМУ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3077" y="2748782"/>
            <a:ext cx="4795319" cy="165081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107501" y="3129932"/>
            <a:ext cx="7383780" cy="7594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800" spc="320" dirty="0">
                <a:latin typeface="Verdana"/>
                <a:cs typeface="Verdana"/>
              </a:rPr>
              <a:t>АНО</a:t>
            </a:r>
            <a:r>
              <a:rPr sz="4800" spc="-430" dirty="0">
                <a:latin typeface="Verdana"/>
                <a:cs typeface="Verdana"/>
              </a:rPr>
              <a:t> </a:t>
            </a:r>
            <a:r>
              <a:rPr sz="4800" spc="305" dirty="0">
                <a:latin typeface="Verdana"/>
                <a:cs typeface="Verdana"/>
              </a:rPr>
              <a:t>ДПО</a:t>
            </a:r>
            <a:r>
              <a:rPr sz="4800" spc="-430" dirty="0">
                <a:latin typeface="Verdana"/>
                <a:cs typeface="Verdana"/>
              </a:rPr>
              <a:t> </a:t>
            </a:r>
            <a:r>
              <a:rPr sz="4800" spc="-5" dirty="0">
                <a:latin typeface="Verdana"/>
                <a:cs typeface="Verdana"/>
              </a:rPr>
              <a:t>«ПО</a:t>
            </a:r>
            <a:r>
              <a:rPr sz="4800" spc="-50" dirty="0">
                <a:latin typeface="Verdana"/>
                <a:cs typeface="Verdana"/>
              </a:rPr>
              <a:t>С</a:t>
            </a:r>
            <a:r>
              <a:rPr sz="4800" spc="-275" dirty="0">
                <a:latin typeface="Verdana"/>
                <a:cs typeface="Verdana"/>
              </a:rPr>
              <a:t>Т</a:t>
            </a:r>
            <a:r>
              <a:rPr sz="4800" spc="210" dirty="0">
                <a:latin typeface="Verdana"/>
                <a:cs typeface="Verdana"/>
              </a:rPr>
              <a:t>У</a:t>
            </a:r>
            <a:r>
              <a:rPr sz="4800" spc="250" dirty="0">
                <a:latin typeface="Verdana"/>
                <a:cs typeface="Verdana"/>
              </a:rPr>
              <a:t>Л</a:t>
            </a:r>
            <a:r>
              <a:rPr sz="4800" spc="130" dirty="0">
                <a:latin typeface="Verdana"/>
                <a:cs typeface="Verdana"/>
              </a:rPr>
              <a:t>А</a:t>
            </a:r>
            <a:r>
              <a:rPr sz="4800" spc="-190" dirty="0">
                <a:latin typeface="Verdana"/>
                <a:cs typeface="Verdana"/>
              </a:rPr>
              <a:t>Т</a:t>
            </a:r>
            <a:r>
              <a:rPr sz="4800" spc="-800" dirty="0">
                <a:latin typeface="Verdana"/>
                <a:cs typeface="Verdana"/>
              </a:rPr>
              <a:t>»</a:t>
            </a:r>
            <a:endParaRPr sz="4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77020" y="5223157"/>
            <a:ext cx="4266565" cy="19107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140" dirty="0">
                <a:latin typeface="Tahoma"/>
                <a:cs typeface="Tahoma"/>
              </a:rPr>
              <a:t>Алексей</a:t>
            </a:r>
            <a:r>
              <a:rPr sz="2450" b="1" spc="-55" dirty="0">
                <a:latin typeface="Tahoma"/>
                <a:cs typeface="Tahoma"/>
              </a:rPr>
              <a:t> </a:t>
            </a:r>
            <a:r>
              <a:rPr sz="2450" b="1" spc="100" dirty="0">
                <a:latin typeface="Tahoma"/>
                <a:cs typeface="Tahoma"/>
              </a:rPr>
              <a:t>Пащенко</a:t>
            </a:r>
            <a:endParaRPr sz="24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50" spc="-610" dirty="0">
                <a:latin typeface="Verdana"/>
                <a:cs typeface="Verdana"/>
              </a:rPr>
              <a:t>+</a:t>
            </a:r>
            <a:r>
              <a:rPr sz="2450" spc="-105" dirty="0">
                <a:latin typeface="Verdana"/>
                <a:cs typeface="Verdana"/>
              </a:rPr>
              <a:t>7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9</a:t>
            </a:r>
            <a:r>
              <a:rPr sz="2450" spc="-15" dirty="0">
                <a:latin typeface="Verdana"/>
                <a:cs typeface="Verdana"/>
              </a:rPr>
              <a:t>0</a:t>
            </a:r>
            <a:r>
              <a:rPr sz="2450" spc="-165" dirty="0">
                <a:latin typeface="Verdana"/>
                <a:cs typeface="Verdana"/>
              </a:rPr>
              <a:t>3</a:t>
            </a:r>
            <a:r>
              <a:rPr sz="2450" spc="-215" dirty="0">
                <a:latin typeface="Verdana"/>
                <a:cs typeface="Verdana"/>
              </a:rPr>
              <a:t> 2</a:t>
            </a:r>
            <a:r>
              <a:rPr sz="2450" spc="75" dirty="0">
                <a:latin typeface="Verdana"/>
                <a:cs typeface="Verdana"/>
              </a:rPr>
              <a:t>4</a:t>
            </a:r>
            <a:r>
              <a:rPr sz="2450" spc="90" dirty="0">
                <a:latin typeface="Verdana"/>
                <a:cs typeface="Verdana"/>
              </a:rPr>
              <a:t>0</a:t>
            </a:r>
            <a:r>
              <a:rPr sz="2450" spc="-155" dirty="0">
                <a:latin typeface="Verdana"/>
                <a:cs typeface="Verdana"/>
              </a:rPr>
              <a:t>-</a:t>
            </a:r>
            <a:r>
              <a:rPr sz="2450" spc="-135" dirty="0">
                <a:latin typeface="Verdana"/>
                <a:cs typeface="Verdana"/>
              </a:rPr>
              <a:t>65-</a:t>
            </a:r>
            <a:r>
              <a:rPr sz="2450" spc="-160" dirty="0">
                <a:latin typeface="Verdana"/>
                <a:cs typeface="Verdana"/>
              </a:rPr>
              <a:t>55</a:t>
            </a:r>
            <a:endParaRPr sz="2450">
              <a:latin typeface="Verdana"/>
              <a:cs typeface="Verdana"/>
            </a:endParaRPr>
          </a:p>
          <a:p>
            <a:pPr marL="12700" marR="5080">
              <a:lnSpc>
                <a:spcPts val="2970"/>
              </a:lnSpc>
              <a:spcBef>
                <a:spcPts val="100"/>
              </a:spcBef>
            </a:pPr>
            <a:r>
              <a:rPr sz="2450" spc="15" dirty="0">
                <a:latin typeface="Verdana"/>
                <a:cs typeface="Verdana"/>
                <a:hlinkClick r:id="rId3"/>
              </a:rPr>
              <a:t>directoria.kino@gmail.com </a:t>
            </a:r>
            <a:r>
              <a:rPr sz="2450" spc="-850" dirty="0">
                <a:latin typeface="Verdana"/>
                <a:cs typeface="Verdana"/>
              </a:rPr>
              <a:t> </a:t>
            </a:r>
            <a:r>
              <a:rPr sz="2450" spc="-10" dirty="0">
                <a:latin typeface="Verdana"/>
                <a:cs typeface="Verdana"/>
                <a:hlinkClick r:id="rId4"/>
              </a:rPr>
              <a:t>www.directoria-kino.ru</a:t>
            </a:r>
            <a:endParaRPr sz="245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20201" y="4753781"/>
            <a:ext cx="2848080" cy="28480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90095" y="2366420"/>
            <a:ext cx="3476333" cy="316220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37670" y="1821934"/>
            <a:ext cx="4935855" cy="0"/>
          </a:xfrm>
          <a:custGeom>
            <a:avLst/>
            <a:gdLst/>
            <a:ahLst/>
            <a:cxnLst/>
            <a:rect l="l" t="t" r="r" b="b"/>
            <a:pathLst>
              <a:path w="4935855">
                <a:moveTo>
                  <a:pt x="0" y="0"/>
                </a:moveTo>
                <a:lnTo>
                  <a:pt x="4935252" y="0"/>
                </a:lnTo>
              </a:path>
            </a:pathLst>
          </a:custGeom>
          <a:ln w="62825">
            <a:solidFill>
              <a:srgbClr val="1F4F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24970" y="693031"/>
            <a:ext cx="823722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285" dirty="0"/>
              <a:t>С</a:t>
            </a:r>
            <a:r>
              <a:rPr spc="204" dirty="0"/>
              <a:t>ОЦИ</a:t>
            </a:r>
            <a:r>
              <a:rPr spc="200" dirty="0"/>
              <a:t>А</a:t>
            </a:r>
            <a:r>
              <a:rPr spc="290" dirty="0"/>
              <a:t>ЛЬН</a:t>
            </a:r>
            <a:r>
              <a:rPr spc="170" dirty="0"/>
              <a:t>А</a:t>
            </a:r>
            <a:r>
              <a:rPr spc="385" dirty="0"/>
              <a:t>Я</a:t>
            </a:r>
            <a:r>
              <a:rPr spc="-305" dirty="0"/>
              <a:t> </a:t>
            </a:r>
            <a:r>
              <a:rPr spc="280" dirty="0"/>
              <a:t>ЗН</a:t>
            </a:r>
            <a:r>
              <a:rPr spc="105" dirty="0"/>
              <a:t>А</a:t>
            </a:r>
            <a:r>
              <a:rPr spc="180" dirty="0"/>
              <a:t>ЧИМО</a:t>
            </a:r>
            <a:r>
              <a:rPr spc="105" dirty="0"/>
              <a:t>С</a:t>
            </a:r>
            <a:r>
              <a:rPr spc="275" dirty="0"/>
              <a:t>ТЬ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4825" y="2301780"/>
            <a:ext cx="13975080" cy="794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36650">
              <a:lnSpc>
                <a:spcPct val="101000"/>
              </a:lnSpc>
              <a:spcBef>
                <a:spcPts val="95"/>
              </a:spcBef>
            </a:pPr>
            <a:r>
              <a:rPr sz="2450" spc="170" dirty="0">
                <a:latin typeface="Verdana"/>
                <a:cs typeface="Verdana"/>
              </a:rPr>
              <a:t>В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95" dirty="0">
                <a:latin typeface="Verdana"/>
                <a:cs typeface="Verdana"/>
              </a:rPr>
              <a:t>Москве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30" dirty="0">
                <a:latin typeface="Verdana"/>
                <a:cs typeface="Verdana"/>
              </a:rPr>
              <a:t>и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05" dirty="0">
                <a:latin typeface="Verdana"/>
                <a:cs typeface="Verdana"/>
              </a:rPr>
              <a:t>о</a:t>
            </a:r>
            <a:r>
              <a:rPr sz="2450" spc="95" dirty="0">
                <a:latin typeface="Verdana"/>
                <a:cs typeface="Verdana"/>
              </a:rPr>
              <a:t>б</a:t>
            </a:r>
            <a:r>
              <a:rPr sz="2450" spc="30" dirty="0">
                <a:latin typeface="Verdana"/>
                <a:cs typeface="Verdana"/>
              </a:rPr>
              <a:t>ла</a:t>
            </a:r>
            <a:r>
              <a:rPr sz="2450" dirty="0">
                <a:latin typeface="Verdana"/>
                <a:cs typeface="Verdana"/>
              </a:rPr>
              <a:t>с</a:t>
            </a:r>
            <a:r>
              <a:rPr sz="2450" spc="40" dirty="0">
                <a:latin typeface="Verdana"/>
                <a:cs typeface="Verdana"/>
              </a:rPr>
              <a:t>ти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20" dirty="0">
                <a:latin typeface="Verdana"/>
                <a:cs typeface="Verdana"/>
              </a:rPr>
              <a:t>пр</a:t>
            </a:r>
            <a:r>
              <a:rPr sz="2450" spc="65" dirty="0">
                <a:latin typeface="Verdana"/>
                <a:cs typeface="Verdana"/>
              </a:rPr>
              <a:t>о</a:t>
            </a:r>
            <a:r>
              <a:rPr sz="2450" spc="60" dirty="0">
                <a:latin typeface="Verdana"/>
                <a:cs typeface="Verdana"/>
              </a:rPr>
              <a:t>жива</a:t>
            </a:r>
            <a:r>
              <a:rPr sz="2450" spc="-5" dirty="0">
                <a:latin typeface="Verdana"/>
                <a:cs typeface="Verdana"/>
              </a:rPr>
              <a:t>е</a:t>
            </a:r>
            <a:r>
              <a:rPr sz="2450" spc="-50" dirty="0">
                <a:latin typeface="Verdana"/>
                <a:cs typeface="Verdana"/>
              </a:rPr>
              <a:t>т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05" dirty="0">
                <a:latin typeface="Verdana"/>
                <a:cs typeface="Verdana"/>
              </a:rPr>
              <a:t>б</a:t>
            </a:r>
            <a:r>
              <a:rPr sz="2450" spc="95" dirty="0">
                <a:latin typeface="Verdana"/>
                <a:cs typeface="Verdana"/>
              </a:rPr>
              <a:t>о</a:t>
            </a:r>
            <a:r>
              <a:rPr sz="2450" spc="60" dirty="0">
                <a:latin typeface="Verdana"/>
                <a:cs typeface="Verdana"/>
              </a:rPr>
              <a:t>лее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b="1" spc="-190" dirty="0">
                <a:latin typeface="Tahoma"/>
                <a:cs typeface="Tahoma"/>
              </a:rPr>
              <a:t>1,4</a:t>
            </a:r>
            <a:r>
              <a:rPr sz="2450" b="1" spc="-20" dirty="0">
                <a:latin typeface="Tahoma"/>
                <a:cs typeface="Tahoma"/>
              </a:rPr>
              <a:t> </a:t>
            </a:r>
            <a:r>
              <a:rPr sz="2450" b="1" spc="105" dirty="0">
                <a:latin typeface="Tahoma"/>
                <a:cs typeface="Tahoma"/>
              </a:rPr>
              <a:t>миллионов</a:t>
            </a:r>
            <a:r>
              <a:rPr sz="2450" b="1" spc="-20" dirty="0">
                <a:latin typeface="Tahoma"/>
                <a:cs typeface="Tahoma"/>
              </a:rPr>
              <a:t> </a:t>
            </a:r>
            <a:r>
              <a:rPr sz="2450" b="1" spc="75" dirty="0">
                <a:latin typeface="Tahoma"/>
                <a:cs typeface="Tahoma"/>
              </a:rPr>
              <a:t>инвалидов,</a:t>
            </a:r>
            <a:r>
              <a:rPr sz="2450" b="1" spc="-70" dirty="0">
                <a:latin typeface="Tahoma"/>
                <a:cs typeface="Tahoma"/>
              </a:rPr>
              <a:t> </a:t>
            </a:r>
            <a:r>
              <a:rPr sz="2450" spc="45" dirty="0">
                <a:latin typeface="Verdana"/>
                <a:cs typeface="Verdana"/>
              </a:rPr>
              <a:t>в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10" dirty="0">
                <a:latin typeface="Verdana"/>
                <a:cs typeface="Verdana"/>
              </a:rPr>
              <a:t>т</a:t>
            </a:r>
            <a:r>
              <a:rPr sz="2450" spc="165" dirty="0">
                <a:latin typeface="Verdana"/>
                <a:cs typeface="Verdana"/>
              </a:rPr>
              <a:t>ом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75" dirty="0">
                <a:latin typeface="Verdana"/>
                <a:cs typeface="Verdana"/>
              </a:rPr>
              <a:t>чи</a:t>
            </a:r>
            <a:r>
              <a:rPr sz="2450" spc="15" dirty="0">
                <a:latin typeface="Verdana"/>
                <a:cs typeface="Verdana"/>
              </a:rPr>
              <a:t>с</a:t>
            </a:r>
            <a:r>
              <a:rPr sz="2450" spc="40" dirty="0">
                <a:latin typeface="Verdana"/>
                <a:cs typeface="Verdana"/>
              </a:rPr>
              <a:t>ле  </a:t>
            </a:r>
            <a:r>
              <a:rPr sz="2450" b="1" spc="65" dirty="0">
                <a:latin typeface="Tahoma"/>
                <a:cs typeface="Tahoma"/>
              </a:rPr>
              <a:t>60 </a:t>
            </a:r>
            <a:r>
              <a:rPr sz="2450" b="1" spc="70" dirty="0">
                <a:latin typeface="Tahoma"/>
                <a:cs typeface="Tahoma"/>
              </a:rPr>
              <a:t>тысяч </a:t>
            </a:r>
            <a:r>
              <a:rPr sz="2450" b="1" spc="85" dirty="0">
                <a:latin typeface="Tahoma"/>
                <a:cs typeface="Tahoma"/>
              </a:rPr>
              <a:t>детей-инвалидов </a:t>
            </a:r>
            <a:r>
              <a:rPr sz="2450" spc="-30" dirty="0">
                <a:latin typeface="Verdana"/>
                <a:cs typeface="Verdana"/>
              </a:rPr>
              <a:t>(</a:t>
            </a:r>
            <a:r>
              <a:rPr sz="2450" i="1" u="heavy" spc="-3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  <a:hlinkClick r:id="rId3"/>
              </a:rPr>
              <a:t>https://sfri.ru/analitika/chislennost/chislennost? </a:t>
            </a:r>
            <a:r>
              <a:rPr sz="2450" i="1" spc="-25" dirty="0">
                <a:solidFill>
                  <a:srgbClr val="4F5CD6"/>
                </a:solidFill>
                <a:latin typeface="Verdana"/>
                <a:cs typeface="Verdana"/>
              </a:rPr>
              <a:t> </a:t>
            </a:r>
            <a:r>
              <a:rPr sz="2450" i="1" u="heavy" spc="-3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  <a:hlinkClick r:id="rId3"/>
              </a:rPr>
              <a:t>territory=undefined</a:t>
            </a:r>
            <a:r>
              <a:rPr sz="2450" spc="-30" dirty="0">
                <a:latin typeface="Verdana"/>
                <a:cs typeface="Verdana"/>
              </a:rPr>
              <a:t>).</a:t>
            </a:r>
            <a:endParaRPr sz="24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>
              <a:latin typeface="Verdana"/>
              <a:cs typeface="Verdana"/>
            </a:endParaRPr>
          </a:p>
          <a:p>
            <a:pPr marL="12700" marR="257810">
              <a:lnSpc>
                <a:spcPct val="101000"/>
              </a:lnSpc>
              <a:spcBef>
                <a:spcPts val="5"/>
              </a:spcBef>
            </a:pPr>
            <a:r>
              <a:rPr sz="2450" spc="80" dirty="0">
                <a:latin typeface="Verdana"/>
                <a:cs typeface="Verdana"/>
              </a:rPr>
              <a:t>Московские </a:t>
            </a:r>
            <a:r>
              <a:rPr sz="2450" spc="65" dirty="0">
                <a:latin typeface="Verdana"/>
                <a:cs typeface="Verdana"/>
              </a:rPr>
              <a:t>центры </a:t>
            </a:r>
            <a:r>
              <a:rPr sz="2450" spc="30" dirty="0">
                <a:latin typeface="Verdana"/>
                <a:cs typeface="Verdana"/>
              </a:rPr>
              <a:t>занятости </a:t>
            </a:r>
            <a:r>
              <a:rPr sz="2450" spc="55" dirty="0">
                <a:latin typeface="Verdana"/>
                <a:cs typeface="Verdana"/>
              </a:rPr>
              <a:t>ежегодно </a:t>
            </a:r>
            <a:r>
              <a:rPr sz="2450" spc="35" dirty="0">
                <a:latin typeface="Verdana"/>
                <a:cs typeface="Verdana"/>
              </a:rPr>
              <a:t>предлагают </a:t>
            </a:r>
            <a:r>
              <a:rPr sz="2450" spc="40" dirty="0">
                <a:latin typeface="Verdana"/>
                <a:cs typeface="Verdana"/>
              </a:rPr>
              <a:t>всего </a:t>
            </a:r>
            <a:r>
              <a:rPr sz="2450" b="1" spc="80" dirty="0">
                <a:latin typeface="Tahoma"/>
                <a:cs typeface="Tahoma"/>
              </a:rPr>
              <a:t>900 </a:t>
            </a:r>
            <a:r>
              <a:rPr sz="2450" b="1" spc="100" dirty="0">
                <a:latin typeface="Tahoma"/>
                <a:cs typeface="Tahoma"/>
              </a:rPr>
              <a:t>вакансий </a:t>
            </a:r>
            <a:r>
              <a:rPr sz="2450" b="1" spc="80" dirty="0">
                <a:latin typeface="Tahoma"/>
                <a:cs typeface="Tahoma"/>
              </a:rPr>
              <a:t>для </a:t>
            </a:r>
            <a:r>
              <a:rPr sz="2450" b="1" spc="85" dirty="0">
                <a:latin typeface="Tahoma"/>
                <a:cs typeface="Tahoma"/>
              </a:rPr>
              <a:t> </a:t>
            </a:r>
            <a:r>
              <a:rPr sz="2450" b="1" spc="95" dirty="0">
                <a:latin typeface="Tahoma"/>
                <a:cs typeface="Tahoma"/>
              </a:rPr>
              <a:t>инвалидов</a:t>
            </a:r>
            <a:r>
              <a:rPr sz="2450" b="1" spc="-55" dirty="0">
                <a:latin typeface="Tahoma"/>
                <a:cs typeface="Tahoma"/>
              </a:rPr>
              <a:t> </a:t>
            </a:r>
            <a:r>
              <a:rPr sz="2450" spc="-100" dirty="0">
                <a:latin typeface="Verdana"/>
                <a:cs typeface="Verdana"/>
              </a:rPr>
              <a:t>(</a:t>
            </a:r>
            <a:r>
              <a:rPr sz="2450" i="1" u="heavy" spc="-10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  <a:hlinkClick r:id="rId4"/>
              </a:rPr>
              <a:t>https://www.mos.ru/news/item/18543073/</a:t>
            </a:r>
            <a:r>
              <a:rPr sz="2450" spc="-100" dirty="0">
                <a:latin typeface="Verdana"/>
                <a:cs typeface="Verdana"/>
              </a:rPr>
              <a:t>),</a:t>
            </a:r>
            <a:r>
              <a:rPr sz="2450" spc="-195" dirty="0">
                <a:latin typeface="Verdana"/>
                <a:cs typeface="Verdana"/>
              </a:rPr>
              <a:t> </a:t>
            </a:r>
            <a:r>
              <a:rPr sz="2450" spc="-10" dirty="0">
                <a:latin typeface="Verdana"/>
                <a:cs typeface="Verdana"/>
              </a:rPr>
              <a:t>что</a:t>
            </a:r>
            <a:r>
              <a:rPr sz="2450" spc="-195" dirty="0">
                <a:latin typeface="Verdana"/>
                <a:cs typeface="Verdana"/>
              </a:rPr>
              <a:t> </a:t>
            </a:r>
            <a:r>
              <a:rPr sz="2450" spc="50" dirty="0">
                <a:latin typeface="Verdana"/>
                <a:cs typeface="Verdana"/>
              </a:rPr>
              <a:t>для</a:t>
            </a:r>
            <a:r>
              <a:rPr sz="2450" spc="-195" dirty="0">
                <a:latin typeface="Verdana"/>
                <a:cs typeface="Verdana"/>
              </a:rPr>
              <a:t> </a:t>
            </a:r>
            <a:r>
              <a:rPr sz="2450" spc="55" dirty="0">
                <a:latin typeface="Verdana"/>
                <a:cs typeface="Verdana"/>
              </a:rPr>
              <a:t>почти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110" dirty="0">
                <a:latin typeface="Verdana"/>
                <a:cs typeface="Verdana"/>
              </a:rPr>
              <a:t>миллионной</a:t>
            </a:r>
            <a:r>
              <a:rPr sz="2450" spc="-195" dirty="0">
                <a:latin typeface="Verdana"/>
                <a:cs typeface="Verdana"/>
              </a:rPr>
              <a:t> </a:t>
            </a:r>
            <a:r>
              <a:rPr sz="2450" spc="-10" dirty="0">
                <a:latin typeface="Verdana"/>
                <a:cs typeface="Verdana"/>
              </a:rPr>
              <a:t>их </a:t>
            </a:r>
            <a:r>
              <a:rPr sz="2450" spc="-844" dirty="0">
                <a:latin typeface="Verdana"/>
                <a:cs typeface="Verdana"/>
              </a:rPr>
              <a:t> </a:t>
            </a:r>
            <a:r>
              <a:rPr sz="2450" spc="130" dirty="0">
                <a:latin typeface="Verdana"/>
                <a:cs typeface="Verdana"/>
              </a:rPr>
              <a:t>армии</a:t>
            </a:r>
            <a:r>
              <a:rPr sz="2450" spc="-220" dirty="0">
                <a:latin typeface="Verdana"/>
                <a:cs typeface="Verdana"/>
              </a:rPr>
              <a:t> </a:t>
            </a:r>
            <a:r>
              <a:rPr sz="2450" spc="-325" dirty="0">
                <a:latin typeface="Verdana"/>
                <a:cs typeface="Verdana"/>
              </a:rPr>
              <a:t>–</a:t>
            </a:r>
            <a:r>
              <a:rPr sz="2450" spc="-380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это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капля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45" dirty="0">
                <a:latin typeface="Verdana"/>
                <a:cs typeface="Verdana"/>
              </a:rPr>
              <a:t>в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40" dirty="0">
                <a:latin typeface="Verdana"/>
                <a:cs typeface="Verdana"/>
              </a:rPr>
              <a:t>море.</a:t>
            </a:r>
            <a:endParaRPr sz="24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>
              <a:latin typeface="Verdana"/>
              <a:cs typeface="Verdana"/>
            </a:endParaRPr>
          </a:p>
          <a:p>
            <a:pPr marL="12700" marR="5080">
              <a:lnSpc>
                <a:spcPct val="101000"/>
              </a:lnSpc>
              <a:spcBef>
                <a:spcPts val="5"/>
              </a:spcBef>
            </a:pPr>
            <a:r>
              <a:rPr sz="2450" spc="40" dirty="0">
                <a:latin typeface="Verdana"/>
                <a:cs typeface="Verdana"/>
              </a:rPr>
              <a:t>Трудовой</a:t>
            </a:r>
            <a:r>
              <a:rPr sz="2450" spc="-210" dirty="0">
                <a:latin typeface="Verdana"/>
                <a:cs typeface="Verdana"/>
              </a:rPr>
              <a:t> </a:t>
            </a:r>
            <a:r>
              <a:rPr sz="2450" spc="30" dirty="0">
                <a:latin typeface="Verdana"/>
                <a:cs typeface="Verdana"/>
              </a:rPr>
              <a:t>деятельностью</a:t>
            </a:r>
            <a:r>
              <a:rPr sz="2450" spc="-210" dirty="0">
                <a:latin typeface="Verdana"/>
                <a:cs typeface="Verdana"/>
              </a:rPr>
              <a:t> </a:t>
            </a:r>
            <a:r>
              <a:rPr sz="2450" spc="45" dirty="0">
                <a:latin typeface="Verdana"/>
                <a:cs typeface="Verdana"/>
              </a:rPr>
              <a:t>в</a:t>
            </a:r>
            <a:r>
              <a:rPr sz="2450" spc="-210" dirty="0">
                <a:latin typeface="Verdana"/>
                <a:cs typeface="Verdana"/>
              </a:rPr>
              <a:t> </a:t>
            </a:r>
            <a:r>
              <a:rPr sz="2450" spc="120" dirty="0">
                <a:latin typeface="Verdana"/>
                <a:cs typeface="Verdana"/>
              </a:rPr>
              <a:t>России</a:t>
            </a:r>
            <a:r>
              <a:rPr sz="2450" spc="-204" dirty="0">
                <a:latin typeface="Verdana"/>
                <a:cs typeface="Verdana"/>
              </a:rPr>
              <a:t> </a:t>
            </a:r>
            <a:r>
              <a:rPr sz="2450" spc="45" dirty="0">
                <a:latin typeface="Verdana"/>
                <a:cs typeface="Verdana"/>
              </a:rPr>
              <a:t>занимаются</a:t>
            </a:r>
            <a:r>
              <a:rPr sz="2450" spc="-210" dirty="0">
                <a:latin typeface="Verdana"/>
                <a:cs typeface="Verdana"/>
              </a:rPr>
              <a:t> </a:t>
            </a:r>
            <a:r>
              <a:rPr sz="2450" spc="40" dirty="0">
                <a:latin typeface="Verdana"/>
                <a:cs typeface="Verdana"/>
              </a:rPr>
              <a:t>всего</a:t>
            </a:r>
            <a:r>
              <a:rPr sz="2450" spc="-210" dirty="0">
                <a:latin typeface="Verdana"/>
                <a:cs typeface="Verdana"/>
              </a:rPr>
              <a:t> </a:t>
            </a:r>
            <a:r>
              <a:rPr sz="2450" spc="-375" dirty="0">
                <a:latin typeface="Verdana"/>
                <a:cs typeface="Verdana"/>
              </a:rPr>
              <a:t>1,6</a:t>
            </a:r>
            <a:r>
              <a:rPr sz="2450" spc="-204" dirty="0">
                <a:latin typeface="Verdana"/>
                <a:cs typeface="Verdana"/>
              </a:rPr>
              <a:t> </a:t>
            </a:r>
            <a:r>
              <a:rPr sz="2450" spc="95" dirty="0">
                <a:latin typeface="Verdana"/>
                <a:cs typeface="Verdana"/>
              </a:rPr>
              <a:t>миллиона</a:t>
            </a:r>
            <a:r>
              <a:rPr sz="2450" spc="-210" dirty="0">
                <a:latin typeface="Verdana"/>
                <a:cs typeface="Verdana"/>
              </a:rPr>
              <a:t> </a:t>
            </a:r>
            <a:r>
              <a:rPr sz="2450" spc="25" dirty="0">
                <a:latin typeface="Verdana"/>
                <a:cs typeface="Verdana"/>
              </a:rPr>
              <a:t>инвалидов,</a:t>
            </a:r>
            <a:r>
              <a:rPr sz="2450" spc="-210" dirty="0">
                <a:latin typeface="Verdana"/>
                <a:cs typeface="Verdana"/>
              </a:rPr>
              <a:t> </a:t>
            </a:r>
            <a:r>
              <a:rPr sz="2450" spc="45" dirty="0">
                <a:latin typeface="Verdana"/>
                <a:cs typeface="Verdana"/>
              </a:rPr>
              <a:t>около </a:t>
            </a:r>
            <a:r>
              <a:rPr sz="2450" spc="-844" dirty="0">
                <a:latin typeface="Verdana"/>
                <a:cs typeface="Verdana"/>
              </a:rPr>
              <a:t> </a:t>
            </a:r>
            <a:r>
              <a:rPr sz="2450" spc="-45" dirty="0">
                <a:latin typeface="Verdana"/>
                <a:cs typeface="Verdana"/>
              </a:rPr>
              <a:t>20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75" dirty="0">
                <a:latin typeface="Verdana"/>
                <a:cs typeface="Verdana"/>
              </a:rPr>
              <a:t>процентов</a:t>
            </a:r>
            <a:r>
              <a:rPr sz="2450" spc="-210" dirty="0">
                <a:latin typeface="Verdana"/>
                <a:cs typeface="Verdana"/>
              </a:rPr>
              <a:t> </a:t>
            </a:r>
            <a:r>
              <a:rPr sz="2450" spc="-5" dirty="0">
                <a:latin typeface="Verdana"/>
                <a:cs typeface="Verdana"/>
              </a:rPr>
              <a:t>от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75" dirty="0">
                <a:latin typeface="Verdana"/>
                <a:cs typeface="Verdana"/>
              </a:rPr>
              <a:t>общего</a:t>
            </a:r>
            <a:r>
              <a:rPr sz="2450" spc="-210" dirty="0">
                <a:latin typeface="Verdana"/>
                <a:cs typeface="Verdana"/>
              </a:rPr>
              <a:t> </a:t>
            </a:r>
            <a:r>
              <a:rPr sz="2450" spc="35" dirty="0">
                <a:latin typeface="Verdana"/>
                <a:cs typeface="Verdana"/>
              </a:rPr>
              <a:t>числа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40" dirty="0">
                <a:latin typeface="Verdana"/>
                <a:cs typeface="Verdana"/>
              </a:rPr>
              <a:t>трудоспособных</a:t>
            </a:r>
            <a:r>
              <a:rPr sz="2450" spc="-210" dirty="0">
                <a:latin typeface="Verdana"/>
                <a:cs typeface="Verdana"/>
              </a:rPr>
              <a:t> </a:t>
            </a:r>
            <a:r>
              <a:rPr sz="2450" spc="55" dirty="0">
                <a:latin typeface="Verdana"/>
                <a:cs typeface="Verdana"/>
              </a:rPr>
              <a:t>граждан</a:t>
            </a:r>
            <a:r>
              <a:rPr sz="2450" spc="-210" dirty="0">
                <a:latin typeface="Verdana"/>
                <a:cs typeface="Verdana"/>
              </a:rPr>
              <a:t> </a:t>
            </a:r>
            <a:r>
              <a:rPr sz="2450" spc="80" dirty="0">
                <a:latin typeface="Verdana"/>
                <a:cs typeface="Verdana"/>
              </a:rPr>
              <a:t>с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35" dirty="0">
                <a:latin typeface="Verdana"/>
                <a:cs typeface="Verdana"/>
              </a:rPr>
              <a:t>ОВЗ</a:t>
            </a:r>
            <a:r>
              <a:rPr sz="2450" spc="-375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—</a:t>
            </a:r>
            <a:r>
              <a:rPr sz="2450" spc="-380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это</a:t>
            </a:r>
            <a:r>
              <a:rPr sz="2450" spc="-210" dirty="0">
                <a:latin typeface="Verdana"/>
                <a:cs typeface="Verdana"/>
              </a:rPr>
              <a:t> </a:t>
            </a:r>
            <a:r>
              <a:rPr sz="2450" spc="55" dirty="0">
                <a:latin typeface="Verdana"/>
                <a:cs typeface="Verdana"/>
              </a:rPr>
              <a:t>существенно </a:t>
            </a:r>
            <a:r>
              <a:rPr sz="2450" spc="60" dirty="0">
                <a:latin typeface="Verdana"/>
                <a:cs typeface="Verdana"/>
              </a:rPr>
              <a:t> </a:t>
            </a:r>
            <a:r>
              <a:rPr sz="2450" spc="100" dirty="0">
                <a:latin typeface="Verdana"/>
                <a:cs typeface="Verdana"/>
              </a:rPr>
              <a:t>ни</a:t>
            </a:r>
            <a:r>
              <a:rPr sz="2450" spc="75" dirty="0">
                <a:latin typeface="Verdana"/>
                <a:cs typeface="Verdana"/>
              </a:rPr>
              <a:t>ж</a:t>
            </a:r>
            <a:r>
              <a:rPr sz="2450" spc="65" dirty="0">
                <a:latin typeface="Verdana"/>
                <a:cs typeface="Verdana"/>
              </a:rPr>
              <a:t>е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60" dirty="0">
                <a:latin typeface="Verdana"/>
                <a:cs typeface="Verdana"/>
              </a:rPr>
              <a:t>по</a:t>
            </a:r>
            <a:r>
              <a:rPr sz="2450" spc="30" dirty="0">
                <a:latin typeface="Verdana"/>
                <a:cs typeface="Verdana"/>
              </a:rPr>
              <a:t>к</a:t>
            </a:r>
            <a:r>
              <a:rPr sz="2450" spc="-60" dirty="0">
                <a:latin typeface="Verdana"/>
                <a:cs typeface="Verdana"/>
              </a:rPr>
              <a:t>а</a:t>
            </a:r>
            <a:r>
              <a:rPr sz="2450" spc="-15" dirty="0">
                <a:latin typeface="Verdana"/>
                <a:cs typeface="Verdana"/>
              </a:rPr>
              <a:t>за</a:t>
            </a:r>
            <a:r>
              <a:rPr sz="2450" spc="-75" dirty="0">
                <a:latin typeface="Verdana"/>
                <a:cs typeface="Verdana"/>
              </a:rPr>
              <a:t>т</a:t>
            </a:r>
            <a:r>
              <a:rPr sz="2450" spc="35" dirty="0">
                <a:latin typeface="Verdana"/>
                <a:cs typeface="Verdana"/>
              </a:rPr>
              <a:t>е</a:t>
            </a:r>
            <a:r>
              <a:rPr sz="2450" spc="80" dirty="0">
                <a:latin typeface="Verdana"/>
                <a:cs typeface="Verdana"/>
              </a:rPr>
              <a:t>лей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65" dirty="0">
                <a:latin typeface="Verdana"/>
                <a:cs typeface="Verdana"/>
              </a:rPr>
              <a:t>европейских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50" dirty="0">
                <a:latin typeface="Verdana"/>
                <a:cs typeface="Verdana"/>
              </a:rPr>
              <a:t>с</a:t>
            </a:r>
            <a:r>
              <a:rPr sz="2450" spc="55" dirty="0">
                <a:latin typeface="Verdana"/>
                <a:cs typeface="Verdana"/>
              </a:rPr>
              <a:t>тр</a:t>
            </a:r>
            <a:r>
              <a:rPr sz="2450" spc="-100" dirty="0">
                <a:latin typeface="Verdana"/>
                <a:cs typeface="Verdana"/>
              </a:rPr>
              <a:t>ан.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300" dirty="0">
                <a:latin typeface="Verdana"/>
                <a:cs typeface="Verdana"/>
              </a:rPr>
              <a:t>(</a:t>
            </a:r>
            <a:r>
              <a:rPr sz="2450" i="1" u="heavy" spc="10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</a:rPr>
              <a:t>h</a:t>
            </a:r>
            <a:r>
              <a:rPr sz="2450" i="1" u="heavy" spc="25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</a:rPr>
              <a:t>t</a:t>
            </a:r>
            <a:r>
              <a:rPr sz="2450" i="1" u="heavy" spc="-12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</a:rPr>
              <a:t>tps</a:t>
            </a:r>
            <a:r>
              <a:rPr sz="2450" i="1" u="heavy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</a:rPr>
              <a:t>:</a:t>
            </a:r>
            <a:r>
              <a:rPr sz="2450" i="1" u="heavy" spc="-45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</a:rPr>
              <a:t>/</a:t>
            </a:r>
            <a:r>
              <a:rPr sz="2450" i="1" u="heavy" spc="-285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</a:rPr>
              <a:t>/</a:t>
            </a:r>
            <a:r>
              <a:rPr sz="2450" i="1" u="heavy" spc="-215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</a:rPr>
              <a:t> </a:t>
            </a:r>
            <a:r>
              <a:rPr sz="2450" i="1" u="heavy" spc="15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  <a:hlinkClick r:id="rId5"/>
              </a:rPr>
              <a:t>ww</a:t>
            </a:r>
            <a:r>
              <a:rPr sz="2450" i="1" u="heavy" spc="8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  <a:hlinkClick r:id="rId5"/>
              </a:rPr>
              <a:t>w</a:t>
            </a:r>
            <a:r>
              <a:rPr sz="2450" i="1" u="heavy" spc="-135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  <a:hlinkClick r:id="rId5"/>
              </a:rPr>
              <a:t>.</a:t>
            </a:r>
            <a:r>
              <a:rPr sz="2450" i="1" u="heavy" spc="-27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  <a:hlinkClick r:id="rId5"/>
              </a:rPr>
              <a:t>k</a:t>
            </a:r>
            <a:r>
              <a:rPr sz="2450" i="1" u="heavy" spc="18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  <a:hlinkClick r:id="rId5"/>
              </a:rPr>
              <a:t>omm</a:t>
            </a:r>
            <a:r>
              <a:rPr sz="2450" i="1" u="heavy" spc="-15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  <a:hlinkClick r:id="rId5"/>
              </a:rPr>
              <a:t>e</a:t>
            </a:r>
            <a:r>
              <a:rPr sz="2450" i="1" u="heavy" spc="-2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  <a:hlinkClick r:id="rId5"/>
              </a:rPr>
              <a:t>r</a:t>
            </a:r>
            <a:r>
              <a:rPr sz="2450" i="1" u="heavy" spc="8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  <a:hlinkClick r:id="rId5"/>
              </a:rPr>
              <a:t>san</a:t>
            </a:r>
            <a:r>
              <a:rPr sz="2450" i="1" u="heavy" spc="75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  <a:hlinkClick r:id="rId5"/>
              </a:rPr>
              <a:t>t</a:t>
            </a:r>
            <a:r>
              <a:rPr sz="2450" i="1" u="heavy" spc="-105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  <a:hlinkClick r:id="rId5"/>
              </a:rPr>
              <a:t>.ru</a:t>
            </a:r>
            <a:r>
              <a:rPr sz="2450" i="1" u="heavy" spc="-455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  <a:hlinkClick r:id="rId5"/>
              </a:rPr>
              <a:t>/</a:t>
            </a:r>
            <a:r>
              <a:rPr sz="2450" i="1" u="heavy" spc="-13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  <a:hlinkClick r:id="rId5"/>
              </a:rPr>
              <a:t>doc/36221</a:t>
            </a:r>
            <a:r>
              <a:rPr sz="2450" i="1" u="heavy" spc="-15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  <a:hlinkClick r:id="rId5"/>
              </a:rPr>
              <a:t>2</a:t>
            </a:r>
            <a:r>
              <a:rPr sz="2450" i="1" u="heavy" spc="75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Verdana"/>
                <a:cs typeface="Verdana"/>
                <a:hlinkClick r:id="rId5"/>
              </a:rPr>
              <a:t>0</a:t>
            </a:r>
            <a:r>
              <a:rPr sz="2450" spc="-270" dirty="0">
                <a:latin typeface="Verdana"/>
                <a:cs typeface="Verdana"/>
                <a:hlinkClick r:id="rId5"/>
              </a:rPr>
              <a:t>) </a:t>
            </a:r>
            <a:r>
              <a:rPr sz="2450" spc="-235" dirty="0">
                <a:latin typeface="Verdana"/>
                <a:cs typeface="Verdana"/>
              </a:rPr>
              <a:t> </a:t>
            </a:r>
            <a:r>
              <a:rPr sz="2450" b="1" spc="210" dirty="0">
                <a:latin typeface="Tahoma"/>
                <a:cs typeface="Tahoma"/>
              </a:rPr>
              <a:t>АНО</a:t>
            </a:r>
            <a:r>
              <a:rPr sz="2450" b="1" spc="-20" dirty="0">
                <a:latin typeface="Tahoma"/>
                <a:cs typeface="Tahoma"/>
              </a:rPr>
              <a:t> </a:t>
            </a:r>
            <a:r>
              <a:rPr sz="2450" b="1" spc="165" dirty="0">
                <a:latin typeface="Tahoma"/>
                <a:cs typeface="Tahoma"/>
              </a:rPr>
              <a:t>ДПО</a:t>
            </a:r>
            <a:r>
              <a:rPr sz="2450" b="1" spc="-15" dirty="0">
                <a:latin typeface="Tahoma"/>
                <a:cs typeface="Tahoma"/>
              </a:rPr>
              <a:t> </a:t>
            </a:r>
            <a:r>
              <a:rPr sz="2450" b="1" spc="20" dirty="0">
                <a:latin typeface="Tahoma"/>
                <a:cs typeface="Tahoma"/>
              </a:rPr>
              <a:t>«ПОСТУЛАТ»</a:t>
            </a:r>
            <a:r>
              <a:rPr sz="2450" b="1" spc="-65" dirty="0">
                <a:latin typeface="Tahoma"/>
                <a:cs typeface="Tahoma"/>
              </a:rPr>
              <a:t> </a:t>
            </a:r>
            <a:r>
              <a:rPr sz="2450" spc="80" dirty="0">
                <a:latin typeface="Verdana"/>
                <a:cs typeface="Verdana"/>
              </a:rPr>
              <a:t>имеет</a:t>
            </a:r>
            <a:r>
              <a:rPr sz="2450" spc="-210" dirty="0">
                <a:latin typeface="Verdana"/>
                <a:cs typeface="Verdana"/>
              </a:rPr>
              <a:t> </a:t>
            </a:r>
            <a:r>
              <a:rPr sz="2450" spc="55" dirty="0">
                <a:latin typeface="Verdana"/>
                <a:cs typeface="Verdana"/>
              </a:rPr>
              <a:t>постоянный</a:t>
            </a:r>
            <a:r>
              <a:rPr sz="2450" spc="-210" dirty="0">
                <a:latin typeface="Verdana"/>
                <a:cs typeface="Verdana"/>
              </a:rPr>
              <a:t> </a:t>
            </a:r>
            <a:r>
              <a:rPr sz="2450" spc="75" dirty="0">
                <a:latin typeface="Verdana"/>
                <a:cs typeface="Verdana"/>
              </a:rPr>
              <a:t>запрос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35" dirty="0">
                <a:latin typeface="Verdana"/>
                <a:cs typeface="Verdana"/>
              </a:rPr>
              <a:t>на</a:t>
            </a:r>
            <a:r>
              <a:rPr sz="2450" spc="-210" dirty="0">
                <a:latin typeface="Verdana"/>
                <a:cs typeface="Verdana"/>
              </a:rPr>
              <a:t> </a:t>
            </a:r>
            <a:r>
              <a:rPr sz="2450" spc="25" dirty="0">
                <a:latin typeface="Verdana"/>
                <a:cs typeface="Verdana"/>
              </a:rPr>
              <a:t>профподготовку</a:t>
            </a:r>
            <a:r>
              <a:rPr sz="2450" spc="-210" dirty="0">
                <a:latin typeface="Verdana"/>
                <a:cs typeface="Verdana"/>
              </a:rPr>
              <a:t> </a:t>
            </a:r>
            <a:r>
              <a:rPr sz="2450" spc="-5" dirty="0">
                <a:latin typeface="Verdana"/>
                <a:cs typeface="Verdana"/>
              </a:rPr>
              <a:t>от</a:t>
            </a:r>
            <a:r>
              <a:rPr sz="2450" spc="-210" dirty="0">
                <a:latin typeface="Verdana"/>
                <a:cs typeface="Verdana"/>
              </a:rPr>
              <a:t> </a:t>
            </a:r>
            <a:r>
              <a:rPr sz="2450" b="1" spc="130" dirty="0">
                <a:latin typeface="Tahoma"/>
                <a:cs typeface="Tahoma"/>
              </a:rPr>
              <a:t>не</a:t>
            </a:r>
            <a:r>
              <a:rPr sz="2450" b="1" spc="-15" dirty="0">
                <a:latin typeface="Tahoma"/>
                <a:cs typeface="Tahoma"/>
              </a:rPr>
              <a:t> </a:t>
            </a:r>
            <a:r>
              <a:rPr sz="2450" b="1" spc="135" dirty="0">
                <a:latin typeface="Tahoma"/>
                <a:cs typeface="Tahoma"/>
              </a:rPr>
              <a:t>менее </a:t>
            </a:r>
            <a:r>
              <a:rPr sz="2450" b="1" spc="140" dirty="0">
                <a:latin typeface="Tahoma"/>
                <a:cs typeface="Tahoma"/>
              </a:rPr>
              <a:t> </a:t>
            </a:r>
            <a:r>
              <a:rPr sz="2450" b="1" spc="50" dirty="0">
                <a:latin typeface="Tahoma"/>
                <a:cs typeface="Tahoma"/>
              </a:rPr>
              <a:t>700</a:t>
            </a:r>
            <a:r>
              <a:rPr sz="2450" b="1" spc="-25" dirty="0">
                <a:latin typeface="Tahoma"/>
                <a:cs typeface="Tahoma"/>
              </a:rPr>
              <a:t> </a:t>
            </a:r>
            <a:r>
              <a:rPr sz="2450" b="1" spc="85" dirty="0">
                <a:latin typeface="Tahoma"/>
                <a:cs typeface="Tahoma"/>
              </a:rPr>
              <a:t>человек</a:t>
            </a:r>
            <a:r>
              <a:rPr sz="2450" b="1" spc="-20" dirty="0">
                <a:latin typeface="Tahoma"/>
                <a:cs typeface="Tahoma"/>
              </a:rPr>
              <a:t> </a:t>
            </a:r>
            <a:r>
              <a:rPr sz="2450" b="1" spc="170" dirty="0">
                <a:latin typeface="Tahoma"/>
                <a:cs typeface="Tahoma"/>
              </a:rPr>
              <a:t>с</a:t>
            </a:r>
            <a:r>
              <a:rPr sz="2450" b="1" spc="-20" dirty="0">
                <a:latin typeface="Tahoma"/>
                <a:cs typeface="Tahoma"/>
              </a:rPr>
              <a:t> </a:t>
            </a:r>
            <a:r>
              <a:rPr sz="2450" b="1" spc="140" dirty="0">
                <a:latin typeface="Tahoma"/>
                <a:cs typeface="Tahoma"/>
              </a:rPr>
              <a:t>ОВЗ</a:t>
            </a:r>
            <a:r>
              <a:rPr sz="2450" b="1" spc="-20" dirty="0">
                <a:latin typeface="Tahoma"/>
                <a:cs typeface="Tahoma"/>
              </a:rPr>
              <a:t> </a:t>
            </a:r>
            <a:r>
              <a:rPr sz="2450" b="1" spc="45" dirty="0">
                <a:latin typeface="Tahoma"/>
                <a:cs typeface="Tahoma"/>
              </a:rPr>
              <a:t>в</a:t>
            </a:r>
            <a:r>
              <a:rPr sz="2450" b="1" spc="-20" dirty="0">
                <a:latin typeface="Tahoma"/>
                <a:cs typeface="Tahoma"/>
              </a:rPr>
              <a:t> </a:t>
            </a:r>
            <a:r>
              <a:rPr sz="2450" b="1" spc="25" dirty="0">
                <a:latin typeface="Tahoma"/>
                <a:cs typeface="Tahoma"/>
              </a:rPr>
              <a:t>год.</a:t>
            </a:r>
            <a:endParaRPr sz="24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Tahoma"/>
              <a:cs typeface="Tahoma"/>
            </a:endParaRPr>
          </a:p>
          <a:p>
            <a:pPr marL="12700" marR="1445260">
              <a:lnSpc>
                <a:spcPct val="101000"/>
              </a:lnSpc>
            </a:pPr>
            <a:r>
              <a:rPr sz="2450" spc="85" dirty="0">
                <a:latin typeface="Verdana"/>
                <a:cs typeface="Verdana"/>
              </a:rPr>
              <a:t>Низкие</a:t>
            </a:r>
            <a:r>
              <a:rPr sz="2450" spc="-210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показатели</a:t>
            </a:r>
            <a:r>
              <a:rPr sz="2450" spc="-204" dirty="0">
                <a:latin typeface="Verdana"/>
                <a:cs typeface="Verdana"/>
              </a:rPr>
              <a:t> </a:t>
            </a:r>
            <a:r>
              <a:rPr sz="2450" spc="30" dirty="0">
                <a:latin typeface="Verdana"/>
                <a:cs typeface="Verdana"/>
              </a:rPr>
              <a:t>статистики</a:t>
            </a:r>
            <a:r>
              <a:rPr sz="2450" spc="-204" dirty="0">
                <a:latin typeface="Verdana"/>
                <a:cs typeface="Verdana"/>
              </a:rPr>
              <a:t> </a:t>
            </a:r>
            <a:r>
              <a:rPr sz="2450" spc="45" dirty="0">
                <a:latin typeface="Verdana"/>
                <a:cs typeface="Verdana"/>
              </a:rPr>
              <a:t>в</a:t>
            </a:r>
            <a:r>
              <a:rPr sz="2450" spc="-204" dirty="0">
                <a:latin typeface="Verdana"/>
                <a:cs typeface="Verdana"/>
              </a:rPr>
              <a:t> </a:t>
            </a:r>
            <a:r>
              <a:rPr sz="2450" spc="120" dirty="0">
                <a:latin typeface="Verdana"/>
                <a:cs typeface="Verdana"/>
              </a:rPr>
              <a:t>России</a:t>
            </a:r>
            <a:r>
              <a:rPr sz="2450" spc="-204" dirty="0">
                <a:latin typeface="Verdana"/>
                <a:cs typeface="Verdana"/>
              </a:rPr>
              <a:t> </a:t>
            </a:r>
            <a:r>
              <a:rPr sz="2450" spc="-30" dirty="0">
                <a:latin typeface="Verdana"/>
                <a:cs typeface="Verdana"/>
              </a:rPr>
              <a:t>объясняются:</a:t>
            </a:r>
            <a:r>
              <a:rPr sz="2450" spc="-204" dirty="0">
                <a:latin typeface="Verdana"/>
                <a:cs typeface="Verdana"/>
              </a:rPr>
              <a:t> </a:t>
            </a:r>
            <a:r>
              <a:rPr sz="2450" spc="80" dirty="0">
                <a:latin typeface="Verdana"/>
                <a:cs typeface="Verdana"/>
              </a:rPr>
              <a:t>пренебрежительным </a:t>
            </a:r>
            <a:r>
              <a:rPr sz="2450" spc="-844" dirty="0">
                <a:latin typeface="Verdana"/>
                <a:cs typeface="Verdana"/>
              </a:rPr>
              <a:t> </a:t>
            </a:r>
            <a:r>
              <a:rPr sz="2450" spc="95" dirty="0">
                <a:latin typeface="Verdana"/>
                <a:cs typeface="Verdana"/>
              </a:rPr>
              <a:t>отношением </a:t>
            </a:r>
            <a:r>
              <a:rPr sz="2450" spc="-15" dirty="0">
                <a:latin typeface="Verdana"/>
                <a:cs typeface="Verdana"/>
              </a:rPr>
              <a:t>к </a:t>
            </a:r>
            <a:r>
              <a:rPr sz="2450" spc="95" dirty="0">
                <a:latin typeface="Verdana"/>
                <a:cs typeface="Verdana"/>
              </a:rPr>
              <a:t>людям </a:t>
            </a:r>
            <a:r>
              <a:rPr sz="2450" spc="80" dirty="0">
                <a:latin typeface="Verdana"/>
                <a:cs typeface="Verdana"/>
              </a:rPr>
              <a:t>с </a:t>
            </a:r>
            <a:r>
              <a:rPr sz="2450" spc="10" dirty="0">
                <a:latin typeface="Verdana"/>
                <a:cs typeface="Verdana"/>
              </a:rPr>
              <a:t>ОВЗ, </a:t>
            </a:r>
            <a:r>
              <a:rPr sz="2450" b="1" spc="90" dirty="0">
                <a:latin typeface="Tahoma"/>
                <a:cs typeface="Tahoma"/>
              </a:rPr>
              <a:t>отсутствием </a:t>
            </a:r>
            <a:r>
              <a:rPr sz="2450" b="1" spc="120" dirty="0">
                <a:latin typeface="Tahoma"/>
                <a:cs typeface="Tahoma"/>
              </a:rPr>
              <a:t>доступной </a:t>
            </a:r>
            <a:r>
              <a:rPr sz="2450" b="1" spc="90" dirty="0">
                <a:latin typeface="Tahoma"/>
                <a:cs typeface="Tahoma"/>
              </a:rPr>
              <a:t>среды, </a:t>
            </a:r>
            <a:r>
              <a:rPr sz="2450" b="1" spc="85" dirty="0">
                <a:latin typeface="Tahoma"/>
                <a:cs typeface="Tahoma"/>
              </a:rPr>
              <a:t>отсутствие </a:t>
            </a:r>
            <a:r>
              <a:rPr sz="2450" b="1" spc="90" dirty="0">
                <a:latin typeface="Tahoma"/>
                <a:cs typeface="Tahoma"/>
              </a:rPr>
              <a:t> </a:t>
            </a:r>
            <a:r>
              <a:rPr sz="2450" b="1" spc="85" dirty="0">
                <a:latin typeface="Tahoma"/>
                <a:cs typeface="Tahoma"/>
              </a:rPr>
              <a:t>специалистов.</a:t>
            </a:r>
            <a:endParaRPr sz="24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Tahoma"/>
              <a:cs typeface="Tahoma"/>
            </a:endParaRPr>
          </a:p>
          <a:p>
            <a:pPr marL="12700" marR="921385">
              <a:lnSpc>
                <a:spcPct val="101000"/>
              </a:lnSpc>
            </a:pPr>
            <a:r>
              <a:rPr sz="2450" b="1" spc="114" dirty="0">
                <a:latin typeface="Tahoma"/>
                <a:cs typeface="Tahoma"/>
              </a:rPr>
              <a:t>Проект</a:t>
            </a:r>
            <a:r>
              <a:rPr sz="2450" b="1" spc="-15" dirty="0">
                <a:latin typeface="Tahoma"/>
                <a:cs typeface="Tahoma"/>
              </a:rPr>
              <a:t> </a:t>
            </a:r>
            <a:r>
              <a:rPr sz="2450" b="1" spc="85" dirty="0">
                <a:latin typeface="Tahoma"/>
                <a:cs typeface="Tahoma"/>
              </a:rPr>
              <a:t>поможет</a:t>
            </a:r>
            <a:r>
              <a:rPr sz="2450" b="1" spc="-10" dirty="0">
                <a:latin typeface="Tahoma"/>
                <a:cs typeface="Tahoma"/>
              </a:rPr>
              <a:t> </a:t>
            </a:r>
            <a:r>
              <a:rPr sz="2450" b="1" spc="105" dirty="0">
                <a:latin typeface="Tahoma"/>
                <a:cs typeface="Tahoma"/>
              </a:rPr>
              <a:t>молодым</a:t>
            </a:r>
            <a:r>
              <a:rPr sz="2450" b="1" spc="-10" dirty="0">
                <a:latin typeface="Tahoma"/>
                <a:cs typeface="Tahoma"/>
              </a:rPr>
              <a:t> </a:t>
            </a:r>
            <a:r>
              <a:rPr sz="2450" b="1" spc="70" dirty="0">
                <a:latin typeface="Tahoma"/>
                <a:cs typeface="Tahoma"/>
              </a:rPr>
              <a:t>людям</a:t>
            </a:r>
            <a:r>
              <a:rPr sz="2450" b="1" spc="-10" dirty="0">
                <a:latin typeface="Tahoma"/>
                <a:cs typeface="Tahoma"/>
              </a:rPr>
              <a:t> </a:t>
            </a:r>
            <a:r>
              <a:rPr sz="2450" b="1" spc="170" dirty="0">
                <a:latin typeface="Tahoma"/>
                <a:cs typeface="Tahoma"/>
              </a:rPr>
              <a:t>с</a:t>
            </a:r>
            <a:r>
              <a:rPr sz="2450" b="1" spc="-10" dirty="0">
                <a:latin typeface="Tahoma"/>
                <a:cs typeface="Tahoma"/>
              </a:rPr>
              <a:t> </a:t>
            </a:r>
            <a:r>
              <a:rPr sz="2450" b="1" spc="90" dirty="0">
                <a:latin typeface="Tahoma"/>
                <a:cs typeface="Tahoma"/>
              </a:rPr>
              <a:t>инвалидностью</a:t>
            </a:r>
            <a:r>
              <a:rPr sz="2450" b="1" spc="-65" dirty="0">
                <a:latin typeface="Tahoma"/>
                <a:cs typeface="Tahoma"/>
              </a:rPr>
              <a:t> </a:t>
            </a:r>
            <a:r>
              <a:rPr sz="2450" spc="55" dirty="0">
                <a:latin typeface="Verdana"/>
                <a:cs typeface="Verdana"/>
              </a:rPr>
              <a:t>преодолеть</a:t>
            </a:r>
            <a:r>
              <a:rPr sz="2450" spc="-204" dirty="0">
                <a:latin typeface="Verdana"/>
                <a:cs typeface="Verdana"/>
              </a:rPr>
              <a:t> </a:t>
            </a:r>
            <a:r>
              <a:rPr sz="2450" spc="50" dirty="0">
                <a:latin typeface="Verdana"/>
                <a:cs typeface="Verdana"/>
              </a:rPr>
              <a:t>социальную </a:t>
            </a:r>
            <a:r>
              <a:rPr sz="2450" spc="-844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исключенность, </a:t>
            </a:r>
            <a:r>
              <a:rPr sz="2450" spc="100" dirty="0">
                <a:latin typeface="Verdana"/>
                <a:cs typeface="Verdana"/>
              </a:rPr>
              <a:t>приобрести </a:t>
            </a:r>
            <a:r>
              <a:rPr sz="2450" spc="55" dirty="0">
                <a:latin typeface="Verdana"/>
                <a:cs typeface="Verdana"/>
              </a:rPr>
              <a:t>профессиональную </a:t>
            </a:r>
            <a:r>
              <a:rPr sz="2450" spc="35" dirty="0">
                <a:latin typeface="Verdana"/>
                <a:cs typeface="Verdana"/>
              </a:rPr>
              <a:t>специализацию, </a:t>
            </a:r>
            <a:r>
              <a:rPr sz="2450" spc="75" dirty="0">
                <a:latin typeface="Verdana"/>
                <a:cs typeface="Verdana"/>
              </a:rPr>
              <a:t>решить </a:t>
            </a:r>
            <a:r>
              <a:rPr sz="2450" spc="80" dirty="0">
                <a:latin typeface="Verdana"/>
                <a:cs typeface="Verdana"/>
              </a:rPr>
              <a:t> </a:t>
            </a:r>
            <a:r>
              <a:rPr sz="2450" spc="45" dirty="0">
                <a:latin typeface="Verdana"/>
                <a:cs typeface="Verdana"/>
              </a:rPr>
              <a:t>финансовые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00" dirty="0">
                <a:latin typeface="Verdana"/>
                <a:cs typeface="Verdana"/>
              </a:rPr>
              <a:t>проблемы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30" dirty="0">
                <a:latin typeface="Verdana"/>
                <a:cs typeface="Verdana"/>
              </a:rPr>
              <a:t>и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55" dirty="0">
                <a:latin typeface="Verdana"/>
                <a:cs typeface="Verdana"/>
              </a:rPr>
              <a:t>социализироваться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45" dirty="0">
                <a:latin typeface="Verdana"/>
                <a:cs typeface="Verdana"/>
              </a:rPr>
              <a:t>в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обществе.</a:t>
            </a:r>
            <a:endParaRPr sz="245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790095" y="5850429"/>
            <a:ext cx="3476333" cy="40197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970" y="2497931"/>
            <a:ext cx="3440429" cy="2287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100" dirty="0">
                <a:latin typeface="Verdana"/>
                <a:cs typeface="Verdana"/>
              </a:rPr>
              <a:t>Дире</a:t>
            </a:r>
            <a:r>
              <a:rPr sz="2450" spc="60" dirty="0">
                <a:latin typeface="Verdana"/>
                <a:cs typeface="Verdana"/>
              </a:rPr>
              <a:t>к</a:t>
            </a:r>
            <a:r>
              <a:rPr sz="2450" spc="-110" dirty="0">
                <a:latin typeface="Verdana"/>
                <a:cs typeface="Verdana"/>
              </a:rPr>
              <a:t>т</a:t>
            </a:r>
            <a:r>
              <a:rPr sz="2450" spc="100" dirty="0">
                <a:latin typeface="Verdana"/>
                <a:cs typeface="Verdana"/>
              </a:rPr>
              <a:t>ория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75" dirty="0">
                <a:latin typeface="Verdana"/>
                <a:cs typeface="Verdana"/>
              </a:rPr>
              <a:t>кино</a:t>
            </a:r>
            <a:endParaRPr sz="2450">
              <a:latin typeface="Verdana"/>
              <a:cs typeface="Verdana"/>
            </a:endParaRPr>
          </a:p>
          <a:p>
            <a:pPr marL="12700" marR="5080">
              <a:lnSpc>
                <a:spcPts val="2970"/>
              </a:lnSpc>
              <a:spcBef>
                <a:spcPts val="105"/>
              </a:spcBef>
            </a:pPr>
            <a:r>
              <a:rPr sz="2450" spc="20" dirty="0">
                <a:latin typeface="Verdana"/>
                <a:cs typeface="Verdana"/>
              </a:rPr>
              <a:t>—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э</a:t>
            </a:r>
            <a:r>
              <a:rPr sz="2450" spc="-110" dirty="0">
                <a:latin typeface="Verdana"/>
                <a:cs typeface="Verdana"/>
              </a:rPr>
              <a:t>т</a:t>
            </a:r>
            <a:r>
              <a:rPr sz="2450" spc="85" dirty="0">
                <a:latin typeface="Verdana"/>
                <a:cs typeface="Verdana"/>
              </a:rPr>
              <a:t>о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55" dirty="0">
                <a:latin typeface="Verdana"/>
                <a:cs typeface="Verdana"/>
              </a:rPr>
              <a:t>с</a:t>
            </a:r>
            <a:r>
              <a:rPr sz="2450" spc="-50" dirty="0">
                <a:latin typeface="Verdana"/>
                <a:cs typeface="Verdana"/>
              </a:rPr>
              <a:t>т</a:t>
            </a:r>
            <a:r>
              <a:rPr sz="2450" spc="-130" dirty="0">
                <a:latin typeface="Verdana"/>
                <a:cs typeface="Verdana"/>
              </a:rPr>
              <a:t>у</a:t>
            </a:r>
            <a:r>
              <a:rPr sz="2450" spc="80" dirty="0">
                <a:latin typeface="Verdana"/>
                <a:cs typeface="Verdana"/>
              </a:rPr>
              <a:t>дия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5" dirty="0">
                <a:latin typeface="Verdana"/>
                <a:cs typeface="Verdana"/>
              </a:rPr>
              <a:t>кино/  </a:t>
            </a:r>
            <a:r>
              <a:rPr sz="2450" spc="40" dirty="0">
                <a:latin typeface="Verdana"/>
                <a:cs typeface="Verdana"/>
              </a:rPr>
              <a:t>видеопроизводства, </a:t>
            </a:r>
            <a:r>
              <a:rPr sz="2450" spc="-850" dirty="0">
                <a:latin typeface="Verdana"/>
                <a:cs typeface="Verdana"/>
              </a:rPr>
              <a:t> </a:t>
            </a:r>
            <a:r>
              <a:rPr sz="2450" spc="45" dirty="0">
                <a:latin typeface="Verdana"/>
                <a:cs typeface="Verdana"/>
              </a:rPr>
              <a:t>в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65" dirty="0">
                <a:latin typeface="Verdana"/>
                <a:cs typeface="Verdana"/>
              </a:rPr>
              <a:t>к</a:t>
            </a:r>
            <a:r>
              <a:rPr sz="2450" spc="35" dirty="0">
                <a:latin typeface="Verdana"/>
                <a:cs typeface="Verdana"/>
              </a:rPr>
              <a:t>о</a:t>
            </a:r>
            <a:r>
              <a:rPr sz="2450" spc="-110" dirty="0">
                <a:latin typeface="Verdana"/>
                <a:cs typeface="Verdana"/>
              </a:rPr>
              <a:t>т</a:t>
            </a:r>
            <a:r>
              <a:rPr sz="2450" spc="114" dirty="0">
                <a:latin typeface="Verdana"/>
                <a:cs typeface="Verdana"/>
              </a:rPr>
              <a:t>орой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05" dirty="0">
                <a:latin typeface="Verdana"/>
                <a:cs typeface="Verdana"/>
              </a:rPr>
              <a:t>о</a:t>
            </a:r>
            <a:r>
              <a:rPr sz="2450" spc="65" dirty="0">
                <a:latin typeface="Verdana"/>
                <a:cs typeface="Verdana"/>
              </a:rPr>
              <a:t>б</a:t>
            </a:r>
            <a:r>
              <a:rPr sz="2450" spc="-5" dirty="0">
                <a:latin typeface="Verdana"/>
                <a:cs typeface="Verdana"/>
              </a:rPr>
              <a:t>уча</a:t>
            </a:r>
            <a:r>
              <a:rPr sz="2450" spc="-60" dirty="0">
                <a:latin typeface="Verdana"/>
                <a:cs typeface="Verdana"/>
              </a:rPr>
              <a:t>ю</a:t>
            </a:r>
            <a:r>
              <a:rPr sz="2450" spc="-110" dirty="0">
                <a:latin typeface="Verdana"/>
                <a:cs typeface="Verdana"/>
              </a:rPr>
              <a:t>т</a:t>
            </a:r>
            <a:r>
              <a:rPr sz="2450" spc="35" dirty="0">
                <a:latin typeface="Verdana"/>
                <a:cs typeface="Verdana"/>
              </a:rPr>
              <a:t>с</a:t>
            </a:r>
            <a:r>
              <a:rPr sz="2450" spc="20" dirty="0">
                <a:latin typeface="Verdana"/>
                <a:cs typeface="Verdana"/>
              </a:rPr>
              <a:t>я  </a:t>
            </a:r>
            <a:r>
              <a:rPr sz="2450" spc="130" dirty="0">
                <a:latin typeface="Verdana"/>
                <a:cs typeface="Verdana"/>
              </a:rPr>
              <a:t>и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60" dirty="0">
                <a:latin typeface="Verdana"/>
                <a:cs typeface="Verdana"/>
              </a:rPr>
              <a:t>р</a:t>
            </a:r>
            <a:r>
              <a:rPr sz="2450" spc="60" dirty="0">
                <a:latin typeface="Verdana"/>
                <a:cs typeface="Verdana"/>
              </a:rPr>
              <a:t>аб</a:t>
            </a:r>
            <a:r>
              <a:rPr sz="2450" spc="10" dirty="0">
                <a:latin typeface="Verdana"/>
                <a:cs typeface="Verdana"/>
              </a:rPr>
              <a:t>о</a:t>
            </a:r>
            <a:r>
              <a:rPr sz="2450" dirty="0">
                <a:latin typeface="Verdana"/>
                <a:cs typeface="Verdana"/>
              </a:rPr>
              <a:t>та</a:t>
            </a:r>
            <a:r>
              <a:rPr sz="2450" spc="-50" dirty="0">
                <a:latin typeface="Verdana"/>
                <a:cs typeface="Verdana"/>
              </a:rPr>
              <a:t>ют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50" dirty="0">
                <a:latin typeface="Verdana"/>
                <a:cs typeface="Verdana"/>
              </a:rPr>
              <a:t>л</a:t>
            </a:r>
            <a:r>
              <a:rPr sz="2450" spc="60" dirty="0">
                <a:latin typeface="Verdana"/>
                <a:cs typeface="Verdana"/>
              </a:rPr>
              <a:t>ю</a:t>
            </a:r>
            <a:r>
              <a:rPr sz="2450" spc="110" dirty="0">
                <a:latin typeface="Verdana"/>
                <a:cs typeface="Verdana"/>
              </a:rPr>
              <a:t>ди</a:t>
            </a:r>
            <a:endParaRPr sz="2450">
              <a:latin typeface="Verdana"/>
              <a:cs typeface="Verdana"/>
            </a:endParaRPr>
          </a:p>
          <a:p>
            <a:pPr marL="12700">
              <a:lnSpc>
                <a:spcPts val="2860"/>
              </a:lnSpc>
            </a:pPr>
            <a:r>
              <a:rPr sz="2450" spc="80" dirty="0">
                <a:latin typeface="Verdana"/>
                <a:cs typeface="Verdana"/>
              </a:rPr>
              <a:t>с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80" dirty="0">
                <a:latin typeface="Verdana"/>
                <a:cs typeface="Verdana"/>
              </a:rPr>
              <a:t>инвалидно</a:t>
            </a:r>
            <a:r>
              <a:rPr sz="2450" spc="40" dirty="0">
                <a:latin typeface="Verdana"/>
                <a:cs typeface="Verdana"/>
              </a:rPr>
              <a:t>с</a:t>
            </a:r>
            <a:r>
              <a:rPr sz="2450" spc="5" dirty="0">
                <a:latin typeface="Verdana"/>
                <a:cs typeface="Verdana"/>
              </a:rPr>
              <a:t>ть</a:t>
            </a:r>
            <a:r>
              <a:rPr sz="2450" spc="-30" dirty="0">
                <a:latin typeface="Verdana"/>
                <a:cs typeface="Verdana"/>
              </a:rPr>
              <a:t>ю</a:t>
            </a:r>
            <a:r>
              <a:rPr sz="2450" spc="-370" dirty="0">
                <a:latin typeface="Verdana"/>
                <a:cs typeface="Verdana"/>
              </a:rPr>
              <a:t>.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7670" y="1821934"/>
            <a:ext cx="4935855" cy="0"/>
          </a:xfrm>
          <a:custGeom>
            <a:avLst/>
            <a:gdLst/>
            <a:ahLst/>
            <a:cxnLst/>
            <a:rect l="l" t="t" r="r" b="b"/>
            <a:pathLst>
              <a:path w="4935855">
                <a:moveTo>
                  <a:pt x="0" y="0"/>
                </a:moveTo>
                <a:lnTo>
                  <a:pt x="4935252" y="0"/>
                </a:lnTo>
              </a:path>
            </a:pathLst>
          </a:custGeom>
          <a:ln w="62825">
            <a:solidFill>
              <a:srgbClr val="1F4F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24970" y="693031"/>
            <a:ext cx="427672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285" dirty="0"/>
              <a:t>С</a:t>
            </a:r>
            <a:r>
              <a:rPr spc="335" dirty="0"/>
              <a:t>У</a:t>
            </a:r>
            <a:r>
              <a:rPr spc="275" dirty="0"/>
              <a:t>ТЬ</a:t>
            </a:r>
            <a:r>
              <a:rPr spc="-305" dirty="0"/>
              <a:t> </a:t>
            </a:r>
            <a:r>
              <a:rPr spc="375" dirty="0"/>
              <a:t>ПРОЕ</a:t>
            </a:r>
            <a:r>
              <a:rPr spc="204" dirty="0"/>
              <a:t>К</a:t>
            </a:r>
            <a:r>
              <a:rPr spc="20" dirty="0"/>
              <a:t>Т</a:t>
            </a:r>
            <a:r>
              <a:rPr spc="315" dirty="0"/>
              <a:t>А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31788" y="6002958"/>
            <a:ext cx="8534630" cy="446792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1768" y="837670"/>
            <a:ext cx="8534629" cy="472004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625963" y="6196949"/>
            <a:ext cx="3637279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60" dirty="0">
                <a:latin typeface="Verdana"/>
                <a:cs typeface="Verdana"/>
              </a:rPr>
              <a:t>Бесплатное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05" dirty="0">
                <a:latin typeface="Verdana"/>
                <a:cs typeface="Verdana"/>
              </a:rPr>
              <a:t>о</a:t>
            </a:r>
            <a:r>
              <a:rPr sz="2450" spc="65" dirty="0">
                <a:latin typeface="Verdana"/>
                <a:cs typeface="Verdana"/>
              </a:rPr>
              <a:t>б</a:t>
            </a:r>
            <a:r>
              <a:rPr sz="2450" spc="50" dirty="0">
                <a:latin typeface="Verdana"/>
                <a:cs typeface="Verdana"/>
              </a:rPr>
              <a:t>учение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25963" y="7704757"/>
            <a:ext cx="527748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20" dirty="0">
                <a:latin typeface="Verdana"/>
                <a:cs typeface="Verdana"/>
              </a:rPr>
              <a:t>С</a:t>
            </a:r>
            <a:r>
              <a:rPr sz="2450" spc="55" dirty="0">
                <a:latin typeface="Verdana"/>
                <a:cs typeface="Verdana"/>
              </a:rPr>
              <a:t>тажиров</a:t>
            </a:r>
            <a:r>
              <a:rPr sz="2450" spc="25" dirty="0">
                <a:latin typeface="Verdana"/>
                <a:cs typeface="Verdana"/>
              </a:rPr>
              <a:t>к</a:t>
            </a:r>
            <a:r>
              <a:rPr sz="2450" spc="-30" dirty="0">
                <a:latin typeface="Verdana"/>
                <a:cs typeface="Verdana"/>
              </a:rPr>
              <a:t>а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80" dirty="0">
                <a:latin typeface="Verdana"/>
                <a:cs typeface="Verdana"/>
              </a:rPr>
              <a:t>с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55" dirty="0">
                <a:latin typeface="Verdana"/>
                <a:cs typeface="Verdana"/>
              </a:rPr>
              <a:t>с</a:t>
            </a:r>
            <a:r>
              <a:rPr sz="2450" spc="95" dirty="0">
                <a:latin typeface="Verdana"/>
                <a:cs typeface="Verdana"/>
              </a:rPr>
              <a:t>опров</a:t>
            </a:r>
            <a:r>
              <a:rPr sz="2450" spc="45" dirty="0">
                <a:latin typeface="Verdana"/>
                <a:cs typeface="Verdana"/>
              </a:rPr>
              <a:t>о</a:t>
            </a:r>
            <a:r>
              <a:rPr sz="2450" spc="110" dirty="0">
                <a:latin typeface="Verdana"/>
                <a:cs typeface="Verdana"/>
              </a:rPr>
              <a:t>ждением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25963" y="9212564"/>
            <a:ext cx="598678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-95" dirty="0">
                <a:latin typeface="Verdana"/>
                <a:cs typeface="Verdana"/>
              </a:rPr>
              <a:t>Т</a:t>
            </a:r>
            <a:r>
              <a:rPr sz="2450" spc="130" dirty="0">
                <a:latin typeface="Verdana"/>
                <a:cs typeface="Verdana"/>
              </a:rPr>
              <a:t>р</a:t>
            </a:r>
            <a:r>
              <a:rPr sz="2450" spc="-130" dirty="0">
                <a:latin typeface="Verdana"/>
                <a:cs typeface="Verdana"/>
              </a:rPr>
              <a:t>у</a:t>
            </a:r>
            <a:r>
              <a:rPr sz="2450" spc="85" dirty="0">
                <a:latin typeface="Verdana"/>
                <a:cs typeface="Verdana"/>
              </a:rPr>
              <a:t>д</a:t>
            </a:r>
            <a:r>
              <a:rPr sz="2450" spc="45" dirty="0">
                <a:latin typeface="Verdana"/>
                <a:cs typeface="Verdana"/>
              </a:rPr>
              <a:t>о</a:t>
            </a:r>
            <a:r>
              <a:rPr sz="2450" spc="-110" dirty="0">
                <a:latin typeface="Verdana"/>
                <a:cs typeface="Verdana"/>
              </a:rPr>
              <a:t>у</a:t>
            </a:r>
            <a:r>
              <a:rPr sz="2450" spc="55" dirty="0">
                <a:latin typeface="Verdana"/>
                <a:cs typeface="Verdana"/>
              </a:rPr>
              <a:t>с</a:t>
            </a:r>
            <a:r>
              <a:rPr sz="2450" spc="85" dirty="0">
                <a:latin typeface="Verdana"/>
                <a:cs typeface="Verdana"/>
              </a:rPr>
              <a:t>трой</a:t>
            </a:r>
            <a:r>
              <a:rPr sz="2450" spc="50" dirty="0">
                <a:latin typeface="Verdana"/>
                <a:cs typeface="Verdana"/>
              </a:rPr>
              <a:t>с</a:t>
            </a:r>
            <a:r>
              <a:rPr sz="2450" spc="25" dirty="0">
                <a:latin typeface="Verdana"/>
                <a:cs typeface="Verdana"/>
              </a:rPr>
              <a:t>тво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35" dirty="0">
                <a:latin typeface="Verdana"/>
                <a:cs typeface="Verdana"/>
              </a:rPr>
              <a:t>на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80" dirty="0">
                <a:latin typeface="Verdana"/>
                <a:cs typeface="Verdana"/>
              </a:rPr>
              <a:t>прое</a:t>
            </a:r>
            <a:r>
              <a:rPr sz="2450" spc="50" dirty="0">
                <a:latin typeface="Verdana"/>
                <a:cs typeface="Verdana"/>
              </a:rPr>
              <a:t>к</a:t>
            </a:r>
            <a:r>
              <a:rPr sz="2450" spc="-30" dirty="0">
                <a:latin typeface="Verdana"/>
                <a:cs typeface="Verdana"/>
              </a:rPr>
              <a:t>ты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55" dirty="0">
                <a:latin typeface="Verdana"/>
                <a:cs typeface="Verdana"/>
              </a:rPr>
              <a:t>с</a:t>
            </a:r>
            <a:r>
              <a:rPr sz="2450" spc="-50" dirty="0">
                <a:latin typeface="Verdana"/>
                <a:cs typeface="Verdana"/>
              </a:rPr>
              <a:t>т</a:t>
            </a:r>
            <a:r>
              <a:rPr sz="2450" spc="-130" dirty="0">
                <a:latin typeface="Verdana"/>
                <a:cs typeface="Verdana"/>
              </a:rPr>
              <a:t>у</a:t>
            </a:r>
            <a:r>
              <a:rPr sz="2450" spc="114" dirty="0">
                <a:latin typeface="Verdana"/>
                <a:cs typeface="Verdana"/>
              </a:rPr>
              <a:t>дии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7670" y="5839958"/>
            <a:ext cx="1068070" cy="1068070"/>
          </a:xfrm>
          <a:custGeom>
            <a:avLst/>
            <a:gdLst/>
            <a:ahLst/>
            <a:cxnLst/>
            <a:rect l="l" t="t" r="r" b="b"/>
            <a:pathLst>
              <a:path w="1068070" h="1068070">
                <a:moveTo>
                  <a:pt x="534015" y="1068030"/>
                </a:moveTo>
                <a:lnTo>
                  <a:pt x="582622" y="1065848"/>
                </a:lnTo>
                <a:lnTo>
                  <a:pt x="630006" y="1059426"/>
                </a:lnTo>
                <a:lnTo>
                  <a:pt x="675979" y="1048955"/>
                </a:lnTo>
                <a:lnTo>
                  <a:pt x="720352" y="1034621"/>
                </a:lnTo>
                <a:lnTo>
                  <a:pt x="762937" y="1016614"/>
                </a:lnTo>
                <a:lnTo>
                  <a:pt x="803545" y="995122"/>
                </a:lnTo>
                <a:lnTo>
                  <a:pt x="841987" y="970334"/>
                </a:lnTo>
                <a:lnTo>
                  <a:pt x="878076" y="942438"/>
                </a:lnTo>
                <a:lnTo>
                  <a:pt x="911622" y="911622"/>
                </a:lnTo>
                <a:lnTo>
                  <a:pt x="942438" y="878076"/>
                </a:lnTo>
                <a:lnTo>
                  <a:pt x="970334" y="841987"/>
                </a:lnTo>
                <a:lnTo>
                  <a:pt x="995122" y="803545"/>
                </a:lnTo>
                <a:lnTo>
                  <a:pt x="1016614" y="762937"/>
                </a:lnTo>
                <a:lnTo>
                  <a:pt x="1034621" y="720352"/>
                </a:lnTo>
                <a:lnTo>
                  <a:pt x="1048955" y="675979"/>
                </a:lnTo>
                <a:lnTo>
                  <a:pt x="1059426" y="630006"/>
                </a:lnTo>
                <a:lnTo>
                  <a:pt x="1065848" y="582622"/>
                </a:lnTo>
                <a:lnTo>
                  <a:pt x="1068030" y="534015"/>
                </a:lnTo>
                <a:lnTo>
                  <a:pt x="1065848" y="485408"/>
                </a:lnTo>
                <a:lnTo>
                  <a:pt x="1059426" y="438023"/>
                </a:lnTo>
                <a:lnTo>
                  <a:pt x="1048955" y="392051"/>
                </a:lnTo>
                <a:lnTo>
                  <a:pt x="1034621" y="347677"/>
                </a:lnTo>
                <a:lnTo>
                  <a:pt x="1016614" y="305093"/>
                </a:lnTo>
                <a:lnTo>
                  <a:pt x="995122" y="264485"/>
                </a:lnTo>
                <a:lnTo>
                  <a:pt x="970334" y="226042"/>
                </a:lnTo>
                <a:lnTo>
                  <a:pt x="942438" y="189953"/>
                </a:lnTo>
                <a:lnTo>
                  <a:pt x="911622" y="156407"/>
                </a:lnTo>
                <a:lnTo>
                  <a:pt x="878076" y="125592"/>
                </a:lnTo>
                <a:lnTo>
                  <a:pt x="841987" y="97695"/>
                </a:lnTo>
                <a:lnTo>
                  <a:pt x="803545" y="72907"/>
                </a:lnTo>
                <a:lnTo>
                  <a:pt x="762937" y="51415"/>
                </a:lnTo>
                <a:lnTo>
                  <a:pt x="720352" y="33408"/>
                </a:lnTo>
                <a:lnTo>
                  <a:pt x="675979" y="19075"/>
                </a:lnTo>
                <a:lnTo>
                  <a:pt x="630006" y="8603"/>
                </a:lnTo>
                <a:lnTo>
                  <a:pt x="582622" y="2182"/>
                </a:lnTo>
                <a:lnTo>
                  <a:pt x="534015" y="0"/>
                </a:lnTo>
                <a:lnTo>
                  <a:pt x="485408" y="2182"/>
                </a:lnTo>
                <a:lnTo>
                  <a:pt x="438023" y="8603"/>
                </a:lnTo>
                <a:lnTo>
                  <a:pt x="392051" y="19075"/>
                </a:lnTo>
                <a:lnTo>
                  <a:pt x="347677" y="33408"/>
                </a:lnTo>
                <a:lnTo>
                  <a:pt x="305093" y="51415"/>
                </a:lnTo>
                <a:lnTo>
                  <a:pt x="264485" y="72907"/>
                </a:lnTo>
                <a:lnTo>
                  <a:pt x="226042" y="97695"/>
                </a:lnTo>
                <a:lnTo>
                  <a:pt x="189953" y="125592"/>
                </a:lnTo>
                <a:lnTo>
                  <a:pt x="156407" y="156407"/>
                </a:lnTo>
                <a:lnTo>
                  <a:pt x="125592" y="189953"/>
                </a:lnTo>
                <a:lnTo>
                  <a:pt x="97695" y="226042"/>
                </a:lnTo>
                <a:lnTo>
                  <a:pt x="72907" y="264485"/>
                </a:lnTo>
                <a:lnTo>
                  <a:pt x="51415" y="305093"/>
                </a:lnTo>
                <a:lnTo>
                  <a:pt x="33408" y="347677"/>
                </a:lnTo>
                <a:lnTo>
                  <a:pt x="19075" y="392051"/>
                </a:lnTo>
                <a:lnTo>
                  <a:pt x="8603" y="438023"/>
                </a:lnTo>
                <a:lnTo>
                  <a:pt x="2182" y="485408"/>
                </a:lnTo>
                <a:lnTo>
                  <a:pt x="0" y="534015"/>
                </a:lnTo>
                <a:lnTo>
                  <a:pt x="2182" y="582622"/>
                </a:lnTo>
                <a:lnTo>
                  <a:pt x="8603" y="630006"/>
                </a:lnTo>
                <a:lnTo>
                  <a:pt x="19075" y="675979"/>
                </a:lnTo>
                <a:lnTo>
                  <a:pt x="33408" y="720352"/>
                </a:lnTo>
                <a:lnTo>
                  <a:pt x="51415" y="762937"/>
                </a:lnTo>
                <a:lnTo>
                  <a:pt x="72907" y="803545"/>
                </a:lnTo>
                <a:lnTo>
                  <a:pt x="97695" y="841987"/>
                </a:lnTo>
                <a:lnTo>
                  <a:pt x="125592" y="878076"/>
                </a:lnTo>
                <a:lnTo>
                  <a:pt x="156407" y="911622"/>
                </a:lnTo>
                <a:lnTo>
                  <a:pt x="189953" y="942438"/>
                </a:lnTo>
                <a:lnTo>
                  <a:pt x="226042" y="970334"/>
                </a:lnTo>
                <a:lnTo>
                  <a:pt x="264485" y="995122"/>
                </a:lnTo>
                <a:lnTo>
                  <a:pt x="305093" y="1016614"/>
                </a:lnTo>
                <a:lnTo>
                  <a:pt x="347677" y="1034621"/>
                </a:lnTo>
                <a:lnTo>
                  <a:pt x="392051" y="1048955"/>
                </a:lnTo>
                <a:lnTo>
                  <a:pt x="438023" y="1059426"/>
                </a:lnTo>
                <a:lnTo>
                  <a:pt x="485408" y="1065848"/>
                </a:lnTo>
                <a:lnTo>
                  <a:pt x="534015" y="1068030"/>
                </a:lnTo>
                <a:close/>
              </a:path>
            </a:pathLst>
          </a:custGeom>
          <a:ln w="41883">
            <a:solidFill>
              <a:srgbClr val="1F4F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7670" y="7392444"/>
            <a:ext cx="1068070" cy="1068070"/>
          </a:xfrm>
          <a:custGeom>
            <a:avLst/>
            <a:gdLst/>
            <a:ahLst/>
            <a:cxnLst/>
            <a:rect l="l" t="t" r="r" b="b"/>
            <a:pathLst>
              <a:path w="1068070" h="1068070">
                <a:moveTo>
                  <a:pt x="534015" y="1068030"/>
                </a:moveTo>
                <a:lnTo>
                  <a:pt x="582622" y="1065848"/>
                </a:lnTo>
                <a:lnTo>
                  <a:pt x="630006" y="1059426"/>
                </a:lnTo>
                <a:lnTo>
                  <a:pt x="675979" y="1048955"/>
                </a:lnTo>
                <a:lnTo>
                  <a:pt x="720352" y="1034621"/>
                </a:lnTo>
                <a:lnTo>
                  <a:pt x="762937" y="1016614"/>
                </a:lnTo>
                <a:lnTo>
                  <a:pt x="803545" y="995122"/>
                </a:lnTo>
                <a:lnTo>
                  <a:pt x="841987" y="970334"/>
                </a:lnTo>
                <a:lnTo>
                  <a:pt x="878076" y="942438"/>
                </a:lnTo>
                <a:lnTo>
                  <a:pt x="911622" y="911622"/>
                </a:lnTo>
                <a:lnTo>
                  <a:pt x="942438" y="878076"/>
                </a:lnTo>
                <a:lnTo>
                  <a:pt x="970334" y="841987"/>
                </a:lnTo>
                <a:lnTo>
                  <a:pt x="995122" y="803545"/>
                </a:lnTo>
                <a:lnTo>
                  <a:pt x="1016614" y="762937"/>
                </a:lnTo>
                <a:lnTo>
                  <a:pt x="1034621" y="720352"/>
                </a:lnTo>
                <a:lnTo>
                  <a:pt x="1048955" y="675979"/>
                </a:lnTo>
                <a:lnTo>
                  <a:pt x="1059426" y="630006"/>
                </a:lnTo>
                <a:lnTo>
                  <a:pt x="1065848" y="582622"/>
                </a:lnTo>
                <a:lnTo>
                  <a:pt x="1068030" y="534015"/>
                </a:lnTo>
                <a:lnTo>
                  <a:pt x="1065848" y="485408"/>
                </a:lnTo>
                <a:lnTo>
                  <a:pt x="1059426" y="438023"/>
                </a:lnTo>
                <a:lnTo>
                  <a:pt x="1048955" y="392051"/>
                </a:lnTo>
                <a:lnTo>
                  <a:pt x="1034621" y="347677"/>
                </a:lnTo>
                <a:lnTo>
                  <a:pt x="1016614" y="305093"/>
                </a:lnTo>
                <a:lnTo>
                  <a:pt x="995122" y="264485"/>
                </a:lnTo>
                <a:lnTo>
                  <a:pt x="970334" y="226042"/>
                </a:lnTo>
                <a:lnTo>
                  <a:pt x="942438" y="189953"/>
                </a:lnTo>
                <a:lnTo>
                  <a:pt x="911622" y="156407"/>
                </a:lnTo>
                <a:lnTo>
                  <a:pt x="878076" y="125592"/>
                </a:lnTo>
                <a:lnTo>
                  <a:pt x="841987" y="97695"/>
                </a:lnTo>
                <a:lnTo>
                  <a:pt x="803545" y="72907"/>
                </a:lnTo>
                <a:lnTo>
                  <a:pt x="762937" y="51415"/>
                </a:lnTo>
                <a:lnTo>
                  <a:pt x="720352" y="33408"/>
                </a:lnTo>
                <a:lnTo>
                  <a:pt x="675979" y="19075"/>
                </a:lnTo>
                <a:lnTo>
                  <a:pt x="630006" y="8603"/>
                </a:lnTo>
                <a:lnTo>
                  <a:pt x="582622" y="2182"/>
                </a:lnTo>
                <a:lnTo>
                  <a:pt x="534015" y="0"/>
                </a:lnTo>
                <a:lnTo>
                  <a:pt x="485408" y="2182"/>
                </a:lnTo>
                <a:lnTo>
                  <a:pt x="438023" y="8603"/>
                </a:lnTo>
                <a:lnTo>
                  <a:pt x="392051" y="19075"/>
                </a:lnTo>
                <a:lnTo>
                  <a:pt x="347677" y="33408"/>
                </a:lnTo>
                <a:lnTo>
                  <a:pt x="305093" y="51415"/>
                </a:lnTo>
                <a:lnTo>
                  <a:pt x="264485" y="72907"/>
                </a:lnTo>
                <a:lnTo>
                  <a:pt x="226042" y="97695"/>
                </a:lnTo>
                <a:lnTo>
                  <a:pt x="189953" y="125592"/>
                </a:lnTo>
                <a:lnTo>
                  <a:pt x="156407" y="156407"/>
                </a:lnTo>
                <a:lnTo>
                  <a:pt x="125592" y="189953"/>
                </a:lnTo>
                <a:lnTo>
                  <a:pt x="97695" y="226042"/>
                </a:lnTo>
                <a:lnTo>
                  <a:pt x="72907" y="264485"/>
                </a:lnTo>
                <a:lnTo>
                  <a:pt x="51415" y="305093"/>
                </a:lnTo>
                <a:lnTo>
                  <a:pt x="33408" y="347677"/>
                </a:lnTo>
                <a:lnTo>
                  <a:pt x="19075" y="392051"/>
                </a:lnTo>
                <a:lnTo>
                  <a:pt x="8603" y="438023"/>
                </a:lnTo>
                <a:lnTo>
                  <a:pt x="2182" y="485408"/>
                </a:lnTo>
                <a:lnTo>
                  <a:pt x="0" y="534015"/>
                </a:lnTo>
                <a:lnTo>
                  <a:pt x="2182" y="582622"/>
                </a:lnTo>
                <a:lnTo>
                  <a:pt x="8603" y="630006"/>
                </a:lnTo>
                <a:lnTo>
                  <a:pt x="19075" y="675979"/>
                </a:lnTo>
                <a:lnTo>
                  <a:pt x="33408" y="720352"/>
                </a:lnTo>
                <a:lnTo>
                  <a:pt x="51415" y="762937"/>
                </a:lnTo>
                <a:lnTo>
                  <a:pt x="72907" y="803545"/>
                </a:lnTo>
                <a:lnTo>
                  <a:pt x="97695" y="841987"/>
                </a:lnTo>
                <a:lnTo>
                  <a:pt x="125592" y="878076"/>
                </a:lnTo>
                <a:lnTo>
                  <a:pt x="156407" y="911622"/>
                </a:lnTo>
                <a:lnTo>
                  <a:pt x="189953" y="942438"/>
                </a:lnTo>
                <a:lnTo>
                  <a:pt x="226042" y="970334"/>
                </a:lnTo>
                <a:lnTo>
                  <a:pt x="264485" y="995122"/>
                </a:lnTo>
                <a:lnTo>
                  <a:pt x="305093" y="1016614"/>
                </a:lnTo>
                <a:lnTo>
                  <a:pt x="347677" y="1034621"/>
                </a:lnTo>
                <a:lnTo>
                  <a:pt x="392051" y="1048955"/>
                </a:lnTo>
                <a:lnTo>
                  <a:pt x="438023" y="1059426"/>
                </a:lnTo>
                <a:lnTo>
                  <a:pt x="485408" y="1065848"/>
                </a:lnTo>
                <a:lnTo>
                  <a:pt x="534015" y="1068030"/>
                </a:lnTo>
                <a:close/>
              </a:path>
            </a:pathLst>
          </a:custGeom>
          <a:ln w="41883">
            <a:solidFill>
              <a:srgbClr val="1F4F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7670" y="8904184"/>
            <a:ext cx="1068070" cy="1068070"/>
          </a:xfrm>
          <a:custGeom>
            <a:avLst/>
            <a:gdLst/>
            <a:ahLst/>
            <a:cxnLst/>
            <a:rect l="l" t="t" r="r" b="b"/>
            <a:pathLst>
              <a:path w="1068070" h="1068070">
                <a:moveTo>
                  <a:pt x="534015" y="1068030"/>
                </a:moveTo>
                <a:lnTo>
                  <a:pt x="582622" y="1065848"/>
                </a:lnTo>
                <a:lnTo>
                  <a:pt x="630006" y="1059426"/>
                </a:lnTo>
                <a:lnTo>
                  <a:pt x="675979" y="1048955"/>
                </a:lnTo>
                <a:lnTo>
                  <a:pt x="720352" y="1034621"/>
                </a:lnTo>
                <a:lnTo>
                  <a:pt x="762937" y="1016614"/>
                </a:lnTo>
                <a:lnTo>
                  <a:pt x="803545" y="995122"/>
                </a:lnTo>
                <a:lnTo>
                  <a:pt x="841987" y="970334"/>
                </a:lnTo>
                <a:lnTo>
                  <a:pt x="878076" y="942438"/>
                </a:lnTo>
                <a:lnTo>
                  <a:pt x="911622" y="911622"/>
                </a:lnTo>
                <a:lnTo>
                  <a:pt x="942438" y="878076"/>
                </a:lnTo>
                <a:lnTo>
                  <a:pt x="970334" y="841987"/>
                </a:lnTo>
                <a:lnTo>
                  <a:pt x="995122" y="803545"/>
                </a:lnTo>
                <a:lnTo>
                  <a:pt x="1016614" y="762937"/>
                </a:lnTo>
                <a:lnTo>
                  <a:pt x="1034621" y="720352"/>
                </a:lnTo>
                <a:lnTo>
                  <a:pt x="1048955" y="675979"/>
                </a:lnTo>
                <a:lnTo>
                  <a:pt x="1059426" y="630006"/>
                </a:lnTo>
                <a:lnTo>
                  <a:pt x="1065848" y="582622"/>
                </a:lnTo>
                <a:lnTo>
                  <a:pt x="1068030" y="534015"/>
                </a:lnTo>
                <a:lnTo>
                  <a:pt x="1065848" y="485408"/>
                </a:lnTo>
                <a:lnTo>
                  <a:pt x="1059426" y="438023"/>
                </a:lnTo>
                <a:lnTo>
                  <a:pt x="1048955" y="392051"/>
                </a:lnTo>
                <a:lnTo>
                  <a:pt x="1034621" y="347677"/>
                </a:lnTo>
                <a:lnTo>
                  <a:pt x="1016614" y="305093"/>
                </a:lnTo>
                <a:lnTo>
                  <a:pt x="995122" y="264485"/>
                </a:lnTo>
                <a:lnTo>
                  <a:pt x="970334" y="226042"/>
                </a:lnTo>
                <a:lnTo>
                  <a:pt x="942438" y="189953"/>
                </a:lnTo>
                <a:lnTo>
                  <a:pt x="911622" y="156407"/>
                </a:lnTo>
                <a:lnTo>
                  <a:pt x="878076" y="125592"/>
                </a:lnTo>
                <a:lnTo>
                  <a:pt x="841987" y="97695"/>
                </a:lnTo>
                <a:lnTo>
                  <a:pt x="803545" y="72907"/>
                </a:lnTo>
                <a:lnTo>
                  <a:pt x="762937" y="51415"/>
                </a:lnTo>
                <a:lnTo>
                  <a:pt x="720352" y="33408"/>
                </a:lnTo>
                <a:lnTo>
                  <a:pt x="675979" y="19075"/>
                </a:lnTo>
                <a:lnTo>
                  <a:pt x="630006" y="8603"/>
                </a:lnTo>
                <a:lnTo>
                  <a:pt x="582622" y="2182"/>
                </a:lnTo>
                <a:lnTo>
                  <a:pt x="534015" y="0"/>
                </a:lnTo>
                <a:lnTo>
                  <a:pt x="485408" y="2182"/>
                </a:lnTo>
                <a:lnTo>
                  <a:pt x="438023" y="8603"/>
                </a:lnTo>
                <a:lnTo>
                  <a:pt x="392051" y="19075"/>
                </a:lnTo>
                <a:lnTo>
                  <a:pt x="347677" y="33408"/>
                </a:lnTo>
                <a:lnTo>
                  <a:pt x="305093" y="51415"/>
                </a:lnTo>
                <a:lnTo>
                  <a:pt x="264485" y="72907"/>
                </a:lnTo>
                <a:lnTo>
                  <a:pt x="226042" y="97695"/>
                </a:lnTo>
                <a:lnTo>
                  <a:pt x="189953" y="125592"/>
                </a:lnTo>
                <a:lnTo>
                  <a:pt x="156407" y="156407"/>
                </a:lnTo>
                <a:lnTo>
                  <a:pt x="125592" y="189953"/>
                </a:lnTo>
                <a:lnTo>
                  <a:pt x="97695" y="226042"/>
                </a:lnTo>
                <a:lnTo>
                  <a:pt x="72907" y="264485"/>
                </a:lnTo>
                <a:lnTo>
                  <a:pt x="51415" y="305093"/>
                </a:lnTo>
                <a:lnTo>
                  <a:pt x="33408" y="347677"/>
                </a:lnTo>
                <a:lnTo>
                  <a:pt x="19075" y="392051"/>
                </a:lnTo>
                <a:lnTo>
                  <a:pt x="8603" y="438023"/>
                </a:lnTo>
                <a:lnTo>
                  <a:pt x="2182" y="485408"/>
                </a:lnTo>
                <a:lnTo>
                  <a:pt x="0" y="534015"/>
                </a:lnTo>
                <a:lnTo>
                  <a:pt x="2182" y="582622"/>
                </a:lnTo>
                <a:lnTo>
                  <a:pt x="8603" y="630006"/>
                </a:lnTo>
                <a:lnTo>
                  <a:pt x="19075" y="675979"/>
                </a:lnTo>
                <a:lnTo>
                  <a:pt x="33408" y="720352"/>
                </a:lnTo>
                <a:lnTo>
                  <a:pt x="51415" y="762937"/>
                </a:lnTo>
                <a:lnTo>
                  <a:pt x="72907" y="803545"/>
                </a:lnTo>
                <a:lnTo>
                  <a:pt x="97695" y="841987"/>
                </a:lnTo>
                <a:lnTo>
                  <a:pt x="125592" y="878076"/>
                </a:lnTo>
                <a:lnTo>
                  <a:pt x="156407" y="911622"/>
                </a:lnTo>
                <a:lnTo>
                  <a:pt x="189953" y="942438"/>
                </a:lnTo>
                <a:lnTo>
                  <a:pt x="226042" y="970334"/>
                </a:lnTo>
                <a:lnTo>
                  <a:pt x="264485" y="995122"/>
                </a:lnTo>
                <a:lnTo>
                  <a:pt x="305093" y="1016614"/>
                </a:lnTo>
                <a:lnTo>
                  <a:pt x="347677" y="1034621"/>
                </a:lnTo>
                <a:lnTo>
                  <a:pt x="392051" y="1048955"/>
                </a:lnTo>
                <a:lnTo>
                  <a:pt x="438023" y="1059426"/>
                </a:lnTo>
                <a:lnTo>
                  <a:pt x="485408" y="1065848"/>
                </a:lnTo>
                <a:lnTo>
                  <a:pt x="534015" y="1068030"/>
                </a:lnTo>
                <a:close/>
              </a:path>
            </a:pathLst>
          </a:custGeom>
          <a:ln w="41883">
            <a:solidFill>
              <a:srgbClr val="1F4F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65559" y="6043988"/>
            <a:ext cx="233679" cy="6413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000" b="1" spc="-915" dirty="0">
                <a:solidFill>
                  <a:srgbClr val="1F4F70"/>
                </a:solidFill>
                <a:latin typeface="Tahoma"/>
                <a:cs typeface="Tahoma"/>
              </a:rPr>
              <a:t>1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15791" y="7596548"/>
            <a:ext cx="332740" cy="6413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000" b="1" spc="-130" dirty="0">
                <a:solidFill>
                  <a:srgbClr val="1F4F70"/>
                </a:solidFill>
                <a:latin typeface="Tahoma"/>
                <a:cs typeface="Tahoma"/>
              </a:rPr>
              <a:t>2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14765" y="9108063"/>
            <a:ext cx="335280" cy="6413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000" b="1" spc="-114" dirty="0">
                <a:solidFill>
                  <a:srgbClr val="1F4F70"/>
                </a:solidFill>
                <a:latin typeface="Tahoma"/>
                <a:cs typeface="Tahoma"/>
              </a:rPr>
              <a:t>3</a:t>
            </a:r>
            <a:endParaRPr sz="4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970" y="2613111"/>
            <a:ext cx="11050270" cy="5172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80" dirty="0">
                <a:solidFill>
                  <a:srgbClr val="1F4F70"/>
                </a:solidFill>
                <a:latin typeface="Tahoma"/>
                <a:cs typeface="Tahoma"/>
              </a:rPr>
              <a:t>ЛЮДИ</a:t>
            </a:r>
            <a:r>
              <a:rPr sz="2450" b="1" spc="-50" dirty="0">
                <a:solidFill>
                  <a:srgbClr val="1F4F70"/>
                </a:solidFill>
                <a:latin typeface="Tahoma"/>
                <a:cs typeface="Tahoma"/>
              </a:rPr>
              <a:t> </a:t>
            </a:r>
            <a:r>
              <a:rPr sz="2450" b="1" spc="160" dirty="0">
                <a:solidFill>
                  <a:srgbClr val="1F4F70"/>
                </a:solidFill>
                <a:latin typeface="Tahoma"/>
                <a:cs typeface="Tahoma"/>
              </a:rPr>
              <a:t>С</a:t>
            </a:r>
            <a:r>
              <a:rPr sz="2450" b="1" spc="-50" dirty="0">
                <a:solidFill>
                  <a:srgbClr val="1F4F70"/>
                </a:solidFill>
                <a:latin typeface="Tahoma"/>
                <a:cs typeface="Tahoma"/>
              </a:rPr>
              <a:t> </a:t>
            </a:r>
            <a:r>
              <a:rPr sz="2450" b="1" spc="140" dirty="0">
                <a:solidFill>
                  <a:srgbClr val="1F4F70"/>
                </a:solidFill>
                <a:latin typeface="Tahoma"/>
                <a:cs typeface="Tahoma"/>
              </a:rPr>
              <a:t>ОВЗ</a:t>
            </a:r>
            <a:endParaRPr sz="24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Tahoma"/>
              <a:cs typeface="Tahoma"/>
            </a:endParaRPr>
          </a:p>
          <a:p>
            <a:pPr marL="748665" marR="2341880">
              <a:lnSpc>
                <a:spcPct val="101000"/>
              </a:lnSpc>
            </a:pPr>
            <a:r>
              <a:rPr sz="2450" spc="80" dirty="0">
                <a:latin typeface="Verdana"/>
                <a:cs typeface="Verdana"/>
              </a:rPr>
              <a:t>с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90" dirty="0">
                <a:latin typeface="Verdana"/>
                <a:cs typeface="Verdana"/>
              </a:rPr>
              <a:t>нарушением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30" dirty="0">
                <a:latin typeface="Verdana"/>
                <a:cs typeface="Verdana"/>
              </a:rPr>
              <a:t>опорно-двигательных</a:t>
            </a:r>
            <a:r>
              <a:rPr sz="2450" spc="-210" dirty="0">
                <a:latin typeface="Verdana"/>
                <a:cs typeface="Verdana"/>
              </a:rPr>
              <a:t> </a:t>
            </a:r>
            <a:r>
              <a:rPr sz="2450" spc="35" dirty="0">
                <a:latin typeface="Verdana"/>
                <a:cs typeface="Verdana"/>
              </a:rPr>
              <a:t>функций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30" dirty="0">
                <a:latin typeface="Verdana"/>
                <a:cs typeface="Verdana"/>
              </a:rPr>
              <a:t>и </a:t>
            </a:r>
            <a:r>
              <a:rPr sz="2450" spc="-844" dirty="0">
                <a:latin typeface="Verdana"/>
                <a:cs typeface="Verdana"/>
              </a:rPr>
              <a:t> </a:t>
            </a:r>
            <a:r>
              <a:rPr sz="2450" spc="55" dirty="0">
                <a:latin typeface="Verdana"/>
                <a:cs typeface="Verdana"/>
              </a:rPr>
              <a:t>сохранным</a:t>
            </a:r>
            <a:r>
              <a:rPr sz="2450" spc="-220" dirty="0">
                <a:latin typeface="Verdana"/>
                <a:cs typeface="Verdana"/>
              </a:rPr>
              <a:t> </a:t>
            </a:r>
            <a:r>
              <a:rPr sz="2450" spc="-10" dirty="0">
                <a:latin typeface="Verdana"/>
                <a:cs typeface="Verdana"/>
              </a:rPr>
              <a:t>интеллектом;</a:t>
            </a:r>
            <a:endParaRPr sz="2450">
              <a:latin typeface="Verdana"/>
              <a:cs typeface="Verdana"/>
            </a:endParaRPr>
          </a:p>
          <a:p>
            <a:pPr marL="748665" marR="2387600">
              <a:lnSpc>
                <a:spcPct val="201900"/>
              </a:lnSpc>
            </a:pPr>
            <a:r>
              <a:rPr sz="2450" spc="80" dirty="0">
                <a:latin typeface="Verdana"/>
                <a:cs typeface="Verdana"/>
              </a:rPr>
              <a:t>с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95" dirty="0">
                <a:latin typeface="Verdana"/>
                <a:cs typeface="Verdana"/>
              </a:rPr>
              <a:t>неб</a:t>
            </a:r>
            <a:r>
              <a:rPr sz="2450" spc="85" dirty="0">
                <a:latin typeface="Verdana"/>
                <a:cs typeface="Verdana"/>
              </a:rPr>
              <a:t>о</a:t>
            </a:r>
            <a:r>
              <a:rPr sz="2450" spc="110" dirty="0">
                <a:latin typeface="Verdana"/>
                <a:cs typeface="Verdana"/>
              </a:rPr>
              <a:t>льшим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80" dirty="0">
                <a:latin typeface="Verdana"/>
                <a:cs typeface="Verdana"/>
              </a:rPr>
              <a:t>на</a:t>
            </a:r>
            <a:r>
              <a:rPr sz="2450" spc="40" dirty="0">
                <a:latin typeface="Verdana"/>
                <a:cs typeface="Verdana"/>
              </a:rPr>
              <a:t>р</a:t>
            </a:r>
            <a:r>
              <a:rPr sz="2450" spc="100" dirty="0">
                <a:latin typeface="Verdana"/>
                <a:cs typeface="Verdana"/>
              </a:rPr>
              <a:t>ушением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55" dirty="0">
                <a:latin typeface="Verdana"/>
                <a:cs typeface="Verdana"/>
              </a:rPr>
              <a:t>с</a:t>
            </a:r>
            <a:r>
              <a:rPr sz="2450" spc="90" dirty="0">
                <a:latin typeface="Verdana"/>
                <a:cs typeface="Verdana"/>
              </a:rPr>
              <a:t>ен</a:t>
            </a:r>
            <a:r>
              <a:rPr sz="2450" spc="50" dirty="0">
                <a:latin typeface="Verdana"/>
                <a:cs typeface="Verdana"/>
              </a:rPr>
              <a:t>с</a:t>
            </a:r>
            <a:r>
              <a:rPr sz="2450" spc="40" dirty="0">
                <a:latin typeface="Verdana"/>
                <a:cs typeface="Verdana"/>
              </a:rPr>
              <a:t>орных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60" dirty="0">
                <a:latin typeface="Verdana"/>
                <a:cs typeface="Verdana"/>
              </a:rPr>
              <a:t>ф</a:t>
            </a:r>
            <a:r>
              <a:rPr sz="2450" spc="-25" dirty="0">
                <a:latin typeface="Verdana"/>
                <a:cs typeface="Verdana"/>
              </a:rPr>
              <a:t>ункций;  </a:t>
            </a:r>
            <a:r>
              <a:rPr sz="2450" spc="80" dirty="0">
                <a:latin typeface="Verdana"/>
                <a:cs typeface="Verdana"/>
              </a:rPr>
              <a:t>с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05" dirty="0">
                <a:latin typeface="Verdana"/>
                <a:cs typeface="Verdana"/>
              </a:rPr>
              <a:t>небольшими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55" dirty="0">
                <a:latin typeface="Verdana"/>
                <a:cs typeface="Verdana"/>
              </a:rPr>
              <a:t>аутическими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40" dirty="0">
                <a:latin typeface="Verdana"/>
                <a:cs typeface="Verdana"/>
              </a:rPr>
              <a:t>расстройствами.</a:t>
            </a:r>
            <a:endParaRPr sz="24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50" b="1" spc="100" dirty="0">
                <a:solidFill>
                  <a:srgbClr val="1F4F70"/>
                </a:solidFill>
                <a:latin typeface="Tahoma"/>
                <a:cs typeface="Tahoma"/>
              </a:rPr>
              <a:t>МОЛОДЕЖЬ,</a:t>
            </a:r>
            <a:r>
              <a:rPr sz="2450" b="1" spc="-30" dirty="0">
                <a:solidFill>
                  <a:srgbClr val="1F4F70"/>
                </a:solidFill>
                <a:latin typeface="Tahoma"/>
                <a:cs typeface="Tahoma"/>
              </a:rPr>
              <a:t> </a:t>
            </a:r>
            <a:r>
              <a:rPr sz="2450" b="1" spc="155" dirty="0">
                <a:solidFill>
                  <a:srgbClr val="1F4F70"/>
                </a:solidFill>
                <a:latin typeface="Tahoma"/>
                <a:cs typeface="Tahoma"/>
              </a:rPr>
              <a:t>ПОПАВШАЯ</a:t>
            </a:r>
            <a:r>
              <a:rPr sz="2450" b="1" spc="-25" dirty="0">
                <a:solidFill>
                  <a:srgbClr val="1F4F70"/>
                </a:solidFill>
                <a:latin typeface="Tahoma"/>
                <a:cs typeface="Tahoma"/>
              </a:rPr>
              <a:t> </a:t>
            </a:r>
            <a:r>
              <a:rPr sz="2450" b="1" spc="160" dirty="0">
                <a:solidFill>
                  <a:srgbClr val="1F4F70"/>
                </a:solidFill>
                <a:latin typeface="Tahoma"/>
                <a:cs typeface="Tahoma"/>
              </a:rPr>
              <a:t>В</a:t>
            </a:r>
            <a:r>
              <a:rPr sz="2450" b="1" spc="-25" dirty="0">
                <a:solidFill>
                  <a:srgbClr val="1F4F70"/>
                </a:solidFill>
                <a:latin typeface="Tahoma"/>
                <a:cs typeface="Tahoma"/>
              </a:rPr>
              <a:t> </a:t>
            </a:r>
            <a:r>
              <a:rPr sz="2450" b="1" spc="100" dirty="0">
                <a:solidFill>
                  <a:srgbClr val="1F4F70"/>
                </a:solidFill>
                <a:latin typeface="Tahoma"/>
                <a:cs typeface="Tahoma"/>
              </a:rPr>
              <a:t>ТРУДНУЮ</a:t>
            </a:r>
            <a:r>
              <a:rPr sz="2450" b="1" spc="-25" dirty="0">
                <a:solidFill>
                  <a:srgbClr val="1F4F70"/>
                </a:solidFill>
                <a:latin typeface="Tahoma"/>
                <a:cs typeface="Tahoma"/>
              </a:rPr>
              <a:t> </a:t>
            </a:r>
            <a:r>
              <a:rPr sz="2450" b="1" spc="105" dirty="0">
                <a:solidFill>
                  <a:srgbClr val="1F4F70"/>
                </a:solidFill>
                <a:latin typeface="Tahoma"/>
                <a:cs typeface="Tahoma"/>
              </a:rPr>
              <a:t>ЖИЗНЕННУЮ</a:t>
            </a:r>
            <a:r>
              <a:rPr sz="2450" b="1" spc="-30" dirty="0">
                <a:solidFill>
                  <a:srgbClr val="1F4F70"/>
                </a:solidFill>
                <a:latin typeface="Tahoma"/>
                <a:cs typeface="Tahoma"/>
              </a:rPr>
              <a:t> </a:t>
            </a:r>
            <a:r>
              <a:rPr sz="2450" b="1" spc="114" dirty="0">
                <a:solidFill>
                  <a:srgbClr val="1F4F70"/>
                </a:solidFill>
                <a:latin typeface="Tahoma"/>
                <a:cs typeface="Tahoma"/>
              </a:rPr>
              <a:t>СИТУАЦИЮ</a:t>
            </a:r>
            <a:endParaRPr sz="24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050">
              <a:latin typeface="Tahoma"/>
              <a:cs typeface="Tahoma"/>
            </a:endParaRPr>
          </a:p>
          <a:p>
            <a:pPr marL="748665">
              <a:lnSpc>
                <a:spcPct val="100000"/>
              </a:lnSpc>
            </a:pPr>
            <a:r>
              <a:rPr sz="2450" spc="55" dirty="0">
                <a:latin typeface="Verdana"/>
                <a:cs typeface="Verdana"/>
              </a:rPr>
              <a:t>старшеклассники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30" dirty="0">
                <a:latin typeface="Verdana"/>
                <a:cs typeface="Verdana"/>
              </a:rPr>
              <a:t>и</a:t>
            </a:r>
            <a:r>
              <a:rPr sz="2450" spc="-220" dirty="0">
                <a:latin typeface="Verdana"/>
                <a:cs typeface="Verdana"/>
              </a:rPr>
              <a:t> </a:t>
            </a:r>
            <a:r>
              <a:rPr sz="2450" spc="45" dirty="0">
                <a:latin typeface="Verdana"/>
                <a:cs typeface="Verdana"/>
              </a:rPr>
              <a:t>выпускники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80" dirty="0">
                <a:latin typeface="Verdana"/>
                <a:cs typeface="Verdana"/>
              </a:rPr>
              <a:t>школ;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1283" y="8137026"/>
            <a:ext cx="825500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55" dirty="0">
                <a:latin typeface="Verdana"/>
                <a:cs typeface="Verdana"/>
              </a:rPr>
              <a:t>с</a:t>
            </a:r>
            <a:r>
              <a:rPr sz="2450" spc="-50" dirty="0">
                <a:latin typeface="Verdana"/>
                <a:cs typeface="Verdana"/>
              </a:rPr>
              <a:t>т</a:t>
            </a:r>
            <a:r>
              <a:rPr sz="2450" spc="-130" dirty="0">
                <a:latin typeface="Verdana"/>
                <a:cs typeface="Verdana"/>
              </a:rPr>
              <a:t>у</a:t>
            </a:r>
            <a:r>
              <a:rPr sz="2450" spc="-30" dirty="0">
                <a:latin typeface="Verdana"/>
                <a:cs typeface="Verdana"/>
              </a:rPr>
              <a:t>денты,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35" dirty="0">
                <a:latin typeface="Verdana"/>
                <a:cs typeface="Verdana"/>
              </a:rPr>
              <a:t>же</a:t>
            </a:r>
            <a:r>
              <a:rPr sz="2450" spc="70" dirty="0">
                <a:latin typeface="Verdana"/>
                <a:cs typeface="Verdana"/>
              </a:rPr>
              <a:t>лающие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95" dirty="0">
                <a:latin typeface="Verdana"/>
                <a:cs typeface="Verdana"/>
              </a:rPr>
              <a:t>п</a:t>
            </a:r>
            <a:r>
              <a:rPr sz="2450" spc="80" dirty="0">
                <a:latin typeface="Verdana"/>
                <a:cs typeface="Verdana"/>
              </a:rPr>
              <a:t>о</a:t>
            </a:r>
            <a:r>
              <a:rPr sz="2450" spc="5" dirty="0">
                <a:latin typeface="Verdana"/>
                <a:cs typeface="Verdana"/>
              </a:rPr>
              <a:t>лучить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50" dirty="0">
                <a:latin typeface="Verdana"/>
                <a:cs typeface="Verdana"/>
              </a:rPr>
              <a:t>новую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65" dirty="0">
                <a:latin typeface="Verdana"/>
                <a:cs typeface="Verdana"/>
              </a:rPr>
              <a:t>профе</a:t>
            </a:r>
            <a:r>
              <a:rPr sz="2450" spc="30" dirty="0">
                <a:latin typeface="Verdana"/>
                <a:cs typeface="Verdana"/>
              </a:rPr>
              <a:t>с</a:t>
            </a:r>
            <a:r>
              <a:rPr sz="2450" spc="-75" dirty="0">
                <a:latin typeface="Verdana"/>
                <a:cs typeface="Verdana"/>
              </a:rPr>
              <a:t>сию;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1283" y="8890930"/>
            <a:ext cx="499046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40" dirty="0">
                <a:latin typeface="Verdana"/>
                <a:cs typeface="Verdana"/>
              </a:rPr>
              <a:t>члены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55" dirty="0">
                <a:latin typeface="Verdana"/>
                <a:cs typeface="Verdana"/>
              </a:rPr>
              <a:t>с</a:t>
            </a:r>
            <a:r>
              <a:rPr sz="2450" spc="125" dirty="0">
                <a:latin typeface="Verdana"/>
                <a:cs typeface="Verdana"/>
              </a:rPr>
              <a:t>емей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5" dirty="0">
                <a:latin typeface="Verdana"/>
                <a:cs typeface="Verdana"/>
              </a:rPr>
              <a:t>уча</a:t>
            </a:r>
            <a:r>
              <a:rPr sz="2450" spc="-30" dirty="0">
                <a:latin typeface="Verdana"/>
                <a:cs typeface="Verdana"/>
              </a:rPr>
              <a:t>с</a:t>
            </a:r>
            <a:r>
              <a:rPr sz="2450" spc="45" dirty="0">
                <a:latin typeface="Verdana"/>
                <a:cs typeface="Verdana"/>
              </a:rPr>
              <a:t>тни</a:t>
            </a:r>
            <a:r>
              <a:rPr sz="2450" spc="-5" dirty="0">
                <a:latin typeface="Verdana"/>
                <a:cs typeface="Verdana"/>
              </a:rPr>
              <a:t>к</a:t>
            </a:r>
            <a:r>
              <a:rPr sz="2450" spc="65" dirty="0">
                <a:latin typeface="Verdana"/>
                <a:cs typeface="Verdana"/>
              </a:rPr>
              <a:t>ов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30" dirty="0">
                <a:latin typeface="Verdana"/>
                <a:cs typeface="Verdana"/>
              </a:rPr>
              <a:t>СВ</a:t>
            </a:r>
            <a:r>
              <a:rPr sz="2450" spc="95" dirty="0">
                <a:latin typeface="Verdana"/>
                <a:cs typeface="Verdana"/>
              </a:rPr>
              <a:t>О</a:t>
            </a:r>
            <a:r>
              <a:rPr sz="2450" spc="-370" dirty="0">
                <a:latin typeface="Verdana"/>
                <a:cs typeface="Verdana"/>
              </a:rPr>
              <a:t>.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22889" y="8074201"/>
            <a:ext cx="4607560" cy="19107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15515">
              <a:lnSpc>
                <a:spcPct val="101000"/>
              </a:lnSpc>
              <a:spcBef>
                <a:spcPts val="95"/>
              </a:spcBef>
            </a:pPr>
            <a:r>
              <a:rPr sz="2450" spc="-300" dirty="0">
                <a:latin typeface="Verdana"/>
                <a:cs typeface="Verdana"/>
              </a:rPr>
              <a:t>16–</a:t>
            </a:r>
            <a:r>
              <a:rPr sz="2450" spc="-325" dirty="0">
                <a:latin typeface="Verdana"/>
                <a:cs typeface="Verdana"/>
              </a:rPr>
              <a:t>3</a:t>
            </a:r>
            <a:r>
              <a:rPr sz="2450" spc="-160" dirty="0">
                <a:latin typeface="Verdana"/>
                <a:cs typeface="Verdana"/>
              </a:rPr>
              <a:t>5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55" dirty="0">
                <a:latin typeface="Verdana"/>
                <a:cs typeface="Verdana"/>
              </a:rPr>
              <a:t>л</a:t>
            </a:r>
            <a:r>
              <a:rPr sz="2450" spc="-10" dirty="0">
                <a:latin typeface="Verdana"/>
                <a:cs typeface="Verdana"/>
              </a:rPr>
              <a:t>е</a:t>
            </a:r>
            <a:r>
              <a:rPr sz="2450" spc="-280" dirty="0">
                <a:latin typeface="Verdana"/>
                <a:cs typeface="Verdana"/>
              </a:rPr>
              <a:t>т;  </a:t>
            </a:r>
            <a:r>
              <a:rPr sz="2450" spc="114" dirty="0">
                <a:latin typeface="Verdana"/>
                <a:cs typeface="Verdana"/>
              </a:rPr>
              <a:t>амбици</a:t>
            </a:r>
            <a:r>
              <a:rPr sz="2450" spc="95" dirty="0">
                <a:latin typeface="Verdana"/>
                <a:cs typeface="Verdana"/>
              </a:rPr>
              <a:t>о</a:t>
            </a:r>
            <a:r>
              <a:rPr sz="2450" spc="-80" dirty="0">
                <a:latin typeface="Verdana"/>
                <a:cs typeface="Verdana"/>
              </a:rPr>
              <a:t>зные;</a:t>
            </a:r>
            <a:endParaRPr sz="2450">
              <a:latin typeface="Verdana"/>
              <a:cs typeface="Verdana"/>
            </a:endParaRPr>
          </a:p>
          <a:p>
            <a:pPr marL="12700" marR="5080">
              <a:lnSpc>
                <a:spcPts val="2970"/>
              </a:lnSpc>
              <a:spcBef>
                <a:spcPts val="95"/>
              </a:spcBef>
            </a:pPr>
            <a:r>
              <a:rPr sz="2450" spc="80" dirty="0">
                <a:latin typeface="Verdana"/>
                <a:cs typeface="Verdana"/>
              </a:rPr>
              <a:t>с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75" dirty="0">
                <a:latin typeface="Verdana"/>
                <a:cs typeface="Verdana"/>
              </a:rPr>
              <a:t>творческим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95" dirty="0">
                <a:latin typeface="Verdana"/>
                <a:cs typeface="Verdana"/>
              </a:rPr>
              <a:t>п</a:t>
            </a:r>
            <a:r>
              <a:rPr sz="2450" spc="40" dirty="0">
                <a:latin typeface="Verdana"/>
                <a:cs typeface="Verdana"/>
              </a:rPr>
              <a:t>о</a:t>
            </a:r>
            <a:r>
              <a:rPr sz="2450" spc="-110" dirty="0">
                <a:latin typeface="Verdana"/>
                <a:cs typeface="Verdana"/>
              </a:rPr>
              <a:t>т</a:t>
            </a:r>
            <a:r>
              <a:rPr sz="2450" spc="15" dirty="0">
                <a:latin typeface="Verdana"/>
                <a:cs typeface="Verdana"/>
              </a:rPr>
              <a:t>енциалом;  </a:t>
            </a:r>
            <a:r>
              <a:rPr sz="2450" spc="85" dirty="0">
                <a:latin typeface="Verdana"/>
                <a:cs typeface="Verdana"/>
              </a:rPr>
              <a:t>эмоционально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90" dirty="0">
                <a:latin typeface="Verdana"/>
                <a:cs typeface="Verdana"/>
              </a:rPr>
              <a:t>зр</a:t>
            </a:r>
            <a:r>
              <a:rPr sz="2450" spc="60" dirty="0">
                <a:latin typeface="Verdana"/>
                <a:cs typeface="Verdana"/>
              </a:rPr>
              <a:t>е</a:t>
            </a:r>
            <a:r>
              <a:rPr sz="2450" spc="-105" dirty="0">
                <a:latin typeface="Verdana"/>
                <a:cs typeface="Verdana"/>
              </a:rPr>
              <a:t>лые;  </a:t>
            </a:r>
            <a:r>
              <a:rPr sz="2450" spc="15" dirty="0">
                <a:latin typeface="Verdana"/>
                <a:cs typeface="Verdana"/>
              </a:rPr>
              <a:t>трудолюбивые.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7670" y="1937113"/>
            <a:ext cx="4935855" cy="0"/>
          </a:xfrm>
          <a:custGeom>
            <a:avLst/>
            <a:gdLst/>
            <a:ahLst/>
            <a:cxnLst/>
            <a:rect l="l" t="t" r="r" b="b"/>
            <a:pathLst>
              <a:path w="4935855">
                <a:moveTo>
                  <a:pt x="0" y="0"/>
                </a:moveTo>
                <a:lnTo>
                  <a:pt x="4935252" y="0"/>
                </a:lnTo>
              </a:path>
            </a:pathLst>
          </a:custGeom>
          <a:ln w="62825">
            <a:solidFill>
              <a:srgbClr val="1F4F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24970" y="808210"/>
            <a:ext cx="1255776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350" dirty="0"/>
              <a:t>ЦЕЛЕВАЯ</a:t>
            </a:r>
            <a:r>
              <a:rPr spc="-295" dirty="0"/>
              <a:t> </a:t>
            </a:r>
            <a:r>
              <a:rPr spc="200" dirty="0"/>
              <a:t>АУДИТОРИЯ.</a:t>
            </a:r>
            <a:r>
              <a:rPr spc="-295" dirty="0"/>
              <a:t> </a:t>
            </a:r>
            <a:r>
              <a:rPr spc="240" dirty="0"/>
              <a:t>БЛАГОПОЛУЧАТЕЛИ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35198" y="2471129"/>
            <a:ext cx="6031229" cy="5123058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837670" y="3497275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5" h="272414">
                <a:moveTo>
                  <a:pt x="272243" y="0"/>
                </a:moveTo>
                <a:lnTo>
                  <a:pt x="0" y="0"/>
                </a:lnTo>
                <a:lnTo>
                  <a:pt x="0" y="272243"/>
                </a:lnTo>
                <a:lnTo>
                  <a:pt x="272243" y="272243"/>
                </a:lnTo>
                <a:lnTo>
                  <a:pt x="272243" y="0"/>
                </a:lnTo>
                <a:close/>
              </a:path>
            </a:pathLst>
          </a:custGeom>
          <a:solidFill>
            <a:srgbClr val="1F4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7670" y="4638602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5" h="272414">
                <a:moveTo>
                  <a:pt x="272243" y="0"/>
                </a:moveTo>
                <a:lnTo>
                  <a:pt x="0" y="0"/>
                </a:lnTo>
                <a:lnTo>
                  <a:pt x="0" y="272243"/>
                </a:lnTo>
                <a:lnTo>
                  <a:pt x="272243" y="272243"/>
                </a:lnTo>
                <a:lnTo>
                  <a:pt x="272243" y="0"/>
                </a:lnTo>
                <a:close/>
              </a:path>
            </a:pathLst>
          </a:custGeom>
          <a:solidFill>
            <a:srgbClr val="1F4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7670" y="5382035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5" h="272414">
                <a:moveTo>
                  <a:pt x="272243" y="0"/>
                </a:moveTo>
                <a:lnTo>
                  <a:pt x="0" y="0"/>
                </a:lnTo>
                <a:lnTo>
                  <a:pt x="0" y="272243"/>
                </a:lnTo>
                <a:lnTo>
                  <a:pt x="272243" y="272243"/>
                </a:lnTo>
                <a:lnTo>
                  <a:pt x="272243" y="0"/>
                </a:lnTo>
                <a:close/>
              </a:path>
            </a:pathLst>
          </a:custGeom>
          <a:solidFill>
            <a:srgbClr val="1F4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7670" y="7476211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5" h="272415">
                <a:moveTo>
                  <a:pt x="272243" y="0"/>
                </a:moveTo>
                <a:lnTo>
                  <a:pt x="0" y="0"/>
                </a:lnTo>
                <a:lnTo>
                  <a:pt x="0" y="272243"/>
                </a:lnTo>
                <a:lnTo>
                  <a:pt x="272243" y="272243"/>
                </a:lnTo>
                <a:lnTo>
                  <a:pt x="272243" y="0"/>
                </a:lnTo>
                <a:close/>
              </a:path>
            </a:pathLst>
          </a:custGeom>
          <a:solidFill>
            <a:srgbClr val="1F4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7670" y="8209174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5" h="272415">
                <a:moveTo>
                  <a:pt x="272243" y="0"/>
                </a:moveTo>
                <a:lnTo>
                  <a:pt x="0" y="0"/>
                </a:lnTo>
                <a:lnTo>
                  <a:pt x="0" y="272243"/>
                </a:lnTo>
                <a:lnTo>
                  <a:pt x="272243" y="272243"/>
                </a:lnTo>
                <a:lnTo>
                  <a:pt x="272243" y="0"/>
                </a:lnTo>
                <a:close/>
              </a:path>
            </a:pathLst>
          </a:custGeom>
          <a:solidFill>
            <a:srgbClr val="1F4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7670" y="9004961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5" h="272415">
                <a:moveTo>
                  <a:pt x="272243" y="0"/>
                </a:moveTo>
                <a:lnTo>
                  <a:pt x="0" y="0"/>
                </a:lnTo>
                <a:lnTo>
                  <a:pt x="0" y="272243"/>
                </a:lnTo>
                <a:lnTo>
                  <a:pt x="272243" y="272243"/>
                </a:lnTo>
                <a:lnTo>
                  <a:pt x="272243" y="0"/>
                </a:lnTo>
                <a:close/>
              </a:path>
            </a:pathLst>
          </a:custGeom>
          <a:solidFill>
            <a:srgbClr val="1F4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271847" y="8096791"/>
            <a:ext cx="0" cy="1801495"/>
          </a:xfrm>
          <a:custGeom>
            <a:avLst/>
            <a:gdLst/>
            <a:ahLst/>
            <a:cxnLst/>
            <a:rect l="l" t="t" r="r" b="b"/>
            <a:pathLst>
              <a:path h="1801495">
                <a:moveTo>
                  <a:pt x="0" y="0"/>
                </a:moveTo>
                <a:lnTo>
                  <a:pt x="0" y="1800992"/>
                </a:lnTo>
              </a:path>
            </a:pathLst>
          </a:custGeom>
          <a:ln w="73296">
            <a:solidFill>
              <a:srgbClr val="1F4F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7670" y="1937113"/>
            <a:ext cx="4935855" cy="0"/>
          </a:xfrm>
          <a:custGeom>
            <a:avLst/>
            <a:gdLst/>
            <a:ahLst/>
            <a:cxnLst/>
            <a:rect l="l" t="t" r="r" b="b"/>
            <a:pathLst>
              <a:path w="4935855">
                <a:moveTo>
                  <a:pt x="0" y="0"/>
                </a:moveTo>
                <a:lnTo>
                  <a:pt x="4935252" y="0"/>
                </a:lnTo>
              </a:path>
            </a:pathLst>
          </a:custGeom>
          <a:ln w="62825">
            <a:solidFill>
              <a:srgbClr val="1F4F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4970" y="808210"/>
            <a:ext cx="1066546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280" dirty="0"/>
              <a:t>ПОТРЕБНОСТИ</a:t>
            </a:r>
            <a:r>
              <a:rPr spc="-300" dirty="0"/>
              <a:t> </a:t>
            </a:r>
            <a:r>
              <a:rPr spc="260" dirty="0"/>
              <a:t>БЛАГОПОЛУЧАТЕЛЕЙ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17973" y="2722430"/>
            <a:ext cx="7748455" cy="774845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61397" y="2647319"/>
            <a:ext cx="6031230" cy="40049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90" dirty="0">
                <a:latin typeface="Verdana"/>
                <a:cs typeface="Verdana"/>
              </a:rPr>
              <a:t>Вы</a:t>
            </a:r>
            <a:r>
              <a:rPr sz="2450" spc="40" dirty="0">
                <a:latin typeface="Verdana"/>
                <a:cs typeface="Verdana"/>
              </a:rPr>
              <a:t>с</a:t>
            </a:r>
            <a:r>
              <a:rPr sz="2450" spc="35" dirty="0">
                <a:latin typeface="Verdana"/>
                <a:cs typeface="Verdana"/>
              </a:rPr>
              <a:t>о</a:t>
            </a:r>
            <a:r>
              <a:rPr sz="2450" spc="-15" dirty="0">
                <a:latin typeface="Verdana"/>
                <a:cs typeface="Verdana"/>
              </a:rPr>
              <a:t>к</a:t>
            </a:r>
            <a:r>
              <a:rPr sz="2450" spc="55" dirty="0">
                <a:latin typeface="Verdana"/>
                <a:cs typeface="Verdana"/>
              </a:rPr>
              <a:t>ооплачиваемая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60" dirty="0">
                <a:latin typeface="Verdana"/>
                <a:cs typeface="Verdana"/>
              </a:rPr>
              <a:t>р</a:t>
            </a:r>
            <a:r>
              <a:rPr sz="2450" spc="60" dirty="0">
                <a:latin typeface="Verdana"/>
                <a:cs typeface="Verdana"/>
              </a:rPr>
              <a:t>аб</a:t>
            </a:r>
            <a:r>
              <a:rPr sz="2450" spc="10" dirty="0">
                <a:latin typeface="Verdana"/>
                <a:cs typeface="Verdana"/>
              </a:rPr>
              <a:t>о</a:t>
            </a:r>
            <a:r>
              <a:rPr sz="2450" spc="-225" dirty="0">
                <a:latin typeface="Verdana"/>
                <a:cs typeface="Verdana"/>
              </a:rPr>
              <a:t>та;</a:t>
            </a:r>
            <a:endParaRPr sz="2450">
              <a:latin typeface="Verdana"/>
              <a:cs typeface="Verdana"/>
            </a:endParaRPr>
          </a:p>
          <a:p>
            <a:pPr marL="12700" marR="5080">
              <a:lnSpc>
                <a:spcPct val="241200"/>
              </a:lnSpc>
            </a:pPr>
            <a:r>
              <a:rPr sz="2450" spc="-95" dirty="0">
                <a:latin typeface="Verdana"/>
                <a:cs typeface="Verdana"/>
              </a:rPr>
              <a:t>Т</a:t>
            </a:r>
            <a:r>
              <a:rPr sz="2450" spc="60" dirty="0">
                <a:latin typeface="Verdana"/>
                <a:cs typeface="Verdana"/>
              </a:rPr>
              <a:t>ворчес</a:t>
            </a:r>
            <a:r>
              <a:rPr sz="2450" spc="35" dirty="0">
                <a:latin typeface="Verdana"/>
                <a:cs typeface="Verdana"/>
              </a:rPr>
              <a:t>к</a:t>
            </a:r>
            <a:r>
              <a:rPr sz="2450" dirty="0">
                <a:latin typeface="Verdana"/>
                <a:cs typeface="Verdana"/>
              </a:rPr>
              <a:t>ая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20" dirty="0">
                <a:latin typeface="Verdana"/>
                <a:cs typeface="Verdana"/>
              </a:rPr>
              <a:t>р</a:t>
            </a:r>
            <a:r>
              <a:rPr sz="2450" spc="75" dirty="0">
                <a:latin typeface="Verdana"/>
                <a:cs typeface="Verdana"/>
              </a:rPr>
              <a:t>е</a:t>
            </a:r>
            <a:r>
              <a:rPr sz="2450" spc="45" dirty="0">
                <a:latin typeface="Verdana"/>
                <a:cs typeface="Verdana"/>
              </a:rPr>
              <a:t>ал</a:t>
            </a:r>
            <a:r>
              <a:rPr sz="2450" spc="20" dirty="0">
                <a:latin typeface="Verdana"/>
                <a:cs typeface="Verdana"/>
              </a:rPr>
              <a:t>и</a:t>
            </a:r>
            <a:r>
              <a:rPr sz="2450" spc="-50" dirty="0">
                <a:latin typeface="Verdana"/>
                <a:cs typeface="Verdana"/>
              </a:rPr>
              <a:t>зация;  </a:t>
            </a:r>
            <a:r>
              <a:rPr sz="2450" spc="110" dirty="0">
                <a:latin typeface="Verdana"/>
                <a:cs typeface="Verdana"/>
              </a:rPr>
              <a:t>Финан</a:t>
            </a:r>
            <a:r>
              <a:rPr sz="2450" spc="65" dirty="0">
                <a:latin typeface="Verdana"/>
                <a:cs typeface="Verdana"/>
              </a:rPr>
              <a:t>с</a:t>
            </a:r>
            <a:r>
              <a:rPr sz="2450" spc="30" dirty="0">
                <a:latin typeface="Verdana"/>
                <a:cs typeface="Verdana"/>
              </a:rPr>
              <a:t>овая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90" dirty="0">
                <a:latin typeface="Verdana"/>
                <a:cs typeface="Verdana"/>
              </a:rPr>
              <a:t>н</a:t>
            </a:r>
            <a:r>
              <a:rPr sz="2450" spc="45" dirty="0">
                <a:latin typeface="Verdana"/>
                <a:cs typeface="Verdana"/>
              </a:rPr>
              <a:t>е</a:t>
            </a:r>
            <a:r>
              <a:rPr sz="2450" spc="90" dirty="0">
                <a:latin typeface="Verdana"/>
                <a:cs typeface="Verdana"/>
              </a:rPr>
              <a:t>зависимо</a:t>
            </a:r>
            <a:r>
              <a:rPr sz="2450" spc="55" dirty="0">
                <a:latin typeface="Verdana"/>
                <a:cs typeface="Verdana"/>
              </a:rPr>
              <a:t>с</a:t>
            </a:r>
            <a:r>
              <a:rPr sz="2450" spc="-190" dirty="0">
                <a:latin typeface="Verdana"/>
                <a:cs typeface="Verdana"/>
              </a:rPr>
              <a:t>ть;  </a:t>
            </a:r>
            <a:r>
              <a:rPr sz="2450" spc="135" dirty="0">
                <a:latin typeface="Verdana"/>
                <a:cs typeface="Verdana"/>
              </a:rPr>
              <a:t>О</a:t>
            </a:r>
            <a:r>
              <a:rPr sz="2450" spc="85" dirty="0">
                <a:latin typeface="Verdana"/>
                <a:cs typeface="Verdana"/>
              </a:rPr>
              <a:t>тношение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00" dirty="0">
                <a:latin typeface="Verdana"/>
                <a:cs typeface="Verdana"/>
              </a:rPr>
              <a:t>обще</a:t>
            </a:r>
            <a:r>
              <a:rPr sz="2450" spc="55" dirty="0">
                <a:latin typeface="Verdana"/>
                <a:cs typeface="Verdana"/>
              </a:rPr>
              <a:t>с</a:t>
            </a:r>
            <a:r>
              <a:rPr sz="2450" spc="-100" dirty="0">
                <a:latin typeface="Verdana"/>
                <a:cs typeface="Verdana"/>
              </a:rPr>
              <a:t>тва,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40" dirty="0">
                <a:latin typeface="Verdana"/>
                <a:cs typeface="Verdana"/>
              </a:rPr>
              <a:t>к</a:t>
            </a:r>
            <a:r>
              <a:rPr sz="2450" spc="-25" dirty="0">
                <a:latin typeface="Verdana"/>
                <a:cs typeface="Verdana"/>
              </a:rPr>
              <a:t>ак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" dirty="0">
                <a:latin typeface="Verdana"/>
                <a:cs typeface="Verdana"/>
              </a:rPr>
              <a:t>к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60" dirty="0">
                <a:latin typeface="Verdana"/>
                <a:cs typeface="Verdana"/>
              </a:rPr>
              <a:t>р</a:t>
            </a:r>
            <a:r>
              <a:rPr sz="2450" spc="-35" dirty="0">
                <a:latin typeface="Verdana"/>
                <a:cs typeface="Verdana"/>
              </a:rPr>
              <a:t>авным;  </a:t>
            </a:r>
            <a:r>
              <a:rPr sz="2450" spc="80" dirty="0">
                <a:latin typeface="Verdana"/>
                <a:cs typeface="Verdana"/>
              </a:rPr>
              <a:t>А</a:t>
            </a:r>
            <a:r>
              <a:rPr sz="2450" spc="40" dirty="0">
                <a:latin typeface="Verdana"/>
                <a:cs typeface="Verdana"/>
              </a:rPr>
              <a:t>к</a:t>
            </a:r>
            <a:r>
              <a:rPr sz="2450" spc="-50" dirty="0">
                <a:latin typeface="Verdana"/>
                <a:cs typeface="Verdana"/>
              </a:rPr>
              <a:t>т</a:t>
            </a:r>
            <a:r>
              <a:rPr sz="2450" spc="-110" dirty="0">
                <a:latin typeface="Verdana"/>
                <a:cs typeface="Verdana"/>
              </a:rPr>
              <a:t>у</a:t>
            </a:r>
            <a:r>
              <a:rPr sz="2450" spc="15" dirty="0">
                <a:latin typeface="Verdana"/>
                <a:cs typeface="Verdana"/>
              </a:rPr>
              <a:t>альная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65" dirty="0">
                <a:latin typeface="Verdana"/>
                <a:cs typeface="Verdana"/>
              </a:rPr>
              <a:t>профе</a:t>
            </a:r>
            <a:r>
              <a:rPr sz="2450" spc="30" dirty="0">
                <a:latin typeface="Verdana"/>
                <a:cs typeface="Verdana"/>
              </a:rPr>
              <a:t>с</a:t>
            </a:r>
            <a:r>
              <a:rPr sz="2450" spc="-30" dirty="0">
                <a:latin typeface="Verdana"/>
                <a:cs typeface="Verdana"/>
              </a:rPr>
              <a:t>сия.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7670" y="2722430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5" h="272414">
                <a:moveTo>
                  <a:pt x="272243" y="0"/>
                </a:moveTo>
                <a:lnTo>
                  <a:pt x="0" y="0"/>
                </a:lnTo>
                <a:lnTo>
                  <a:pt x="0" y="272243"/>
                </a:lnTo>
                <a:lnTo>
                  <a:pt x="272243" y="272243"/>
                </a:lnTo>
                <a:lnTo>
                  <a:pt x="272243" y="0"/>
                </a:lnTo>
                <a:close/>
              </a:path>
            </a:pathLst>
          </a:custGeom>
          <a:solidFill>
            <a:srgbClr val="1F4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7670" y="3622926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5" h="272414">
                <a:moveTo>
                  <a:pt x="272243" y="0"/>
                </a:moveTo>
                <a:lnTo>
                  <a:pt x="0" y="0"/>
                </a:lnTo>
                <a:lnTo>
                  <a:pt x="0" y="272243"/>
                </a:lnTo>
                <a:lnTo>
                  <a:pt x="272243" y="272243"/>
                </a:lnTo>
                <a:lnTo>
                  <a:pt x="272243" y="0"/>
                </a:lnTo>
                <a:close/>
              </a:path>
            </a:pathLst>
          </a:custGeom>
          <a:solidFill>
            <a:srgbClr val="1F4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7670" y="4523422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5" h="272414">
                <a:moveTo>
                  <a:pt x="272243" y="0"/>
                </a:moveTo>
                <a:lnTo>
                  <a:pt x="0" y="0"/>
                </a:lnTo>
                <a:lnTo>
                  <a:pt x="0" y="272243"/>
                </a:lnTo>
                <a:lnTo>
                  <a:pt x="272243" y="272243"/>
                </a:lnTo>
                <a:lnTo>
                  <a:pt x="272243" y="0"/>
                </a:lnTo>
                <a:close/>
              </a:path>
            </a:pathLst>
          </a:custGeom>
          <a:solidFill>
            <a:srgbClr val="1F4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7670" y="5423918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5" h="272414">
                <a:moveTo>
                  <a:pt x="272243" y="0"/>
                </a:moveTo>
                <a:lnTo>
                  <a:pt x="0" y="0"/>
                </a:lnTo>
                <a:lnTo>
                  <a:pt x="0" y="272243"/>
                </a:lnTo>
                <a:lnTo>
                  <a:pt x="272243" y="272243"/>
                </a:lnTo>
                <a:lnTo>
                  <a:pt x="272243" y="0"/>
                </a:lnTo>
                <a:close/>
              </a:path>
            </a:pathLst>
          </a:custGeom>
          <a:solidFill>
            <a:srgbClr val="1F4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7670" y="6324414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5" h="272415">
                <a:moveTo>
                  <a:pt x="272243" y="0"/>
                </a:moveTo>
                <a:lnTo>
                  <a:pt x="0" y="0"/>
                </a:lnTo>
                <a:lnTo>
                  <a:pt x="0" y="272243"/>
                </a:lnTo>
                <a:lnTo>
                  <a:pt x="272243" y="272243"/>
                </a:lnTo>
                <a:lnTo>
                  <a:pt x="272243" y="0"/>
                </a:lnTo>
                <a:close/>
              </a:path>
            </a:pathLst>
          </a:custGeom>
          <a:solidFill>
            <a:srgbClr val="1F4F7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7670" y="1937113"/>
            <a:ext cx="4935855" cy="0"/>
          </a:xfrm>
          <a:custGeom>
            <a:avLst/>
            <a:gdLst/>
            <a:ahLst/>
            <a:cxnLst/>
            <a:rect l="l" t="t" r="r" b="b"/>
            <a:pathLst>
              <a:path w="4935855">
                <a:moveTo>
                  <a:pt x="0" y="0"/>
                </a:moveTo>
                <a:lnTo>
                  <a:pt x="4935252" y="0"/>
                </a:lnTo>
              </a:path>
            </a:pathLst>
          </a:custGeom>
          <a:ln w="62825">
            <a:solidFill>
              <a:srgbClr val="1F4F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4970" y="808210"/>
            <a:ext cx="1166431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195" dirty="0"/>
              <a:t>ПРОДУКТ.</a:t>
            </a:r>
            <a:r>
              <a:rPr spc="-325" dirty="0"/>
              <a:t> </a:t>
            </a:r>
            <a:r>
              <a:rPr spc="290" dirty="0"/>
              <a:t>ЦЕННОСТНОЕ</a:t>
            </a:r>
            <a:r>
              <a:rPr spc="-320" dirty="0"/>
              <a:t> </a:t>
            </a:r>
            <a:r>
              <a:rPr spc="315" dirty="0"/>
              <a:t>ПРЕДЛОЖЕНИЕ</a:t>
            </a:r>
          </a:p>
        </p:txBody>
      </p:sp>
      <p:sp>
        <p:nvSpPr>
          <p:cNvPr id="4" name="object 4"/>
          <p:cNvSpPr/>
          <p:nvPr/>
        </p:nvSpPr>
        <p:spPr>
          <a:xfrm>
            <a:off x="837670" y="5465802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5" h="272414">
                <a:moveTo>
                  <a:pt x="272243" y="0"/>
                </a:moveTo>
                <a:lnTo>
                  <a:pt x="0" y="0"/>
                </a:lnTo>
                <a:lnTo>
                  <a:pt x="0" y="272243"/>
                </a:lnTo>
                <a:lnTo>
                  <a:pt x="272243" y="272243"/>
                </a:lnTo>
                <a:lnTo>
                  <a:pt x="272243" y="0"/>
                </a:lnTo>
                <a:close/>
              </a:path>
            </a:pathLst>
          </a:custGeom>
          <a:solidFill>
            <a:srgbClr val="1F4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6176" y="5465802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5" h="272414">
                <a:moveTo>
                  <a:pt x="272243" y="0"/>
                </a:moveTo>
                <a:lnTo>
                  <a:pt x="0" y="0"/>
                </a:lnTo>
                <a:lnTo>
                  <a:pt x="0" y="272243"/>
                </a:lnTo>
                <a:lnTo>
                  <a:pt x="272243" y="272243"/>
                </a:lnTo>
                <a:lnTo>
                  <a:pt x="272243" y="0"/>
                </a:lnTo>
                <a:close/>
              </a:path>
            </a:pathLst>
          </a:custGeom>
          <a:solidFill>
            <a:srgbClr val="1F4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7670" y="6135939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5" h="272414">
                <a:moveTo>
                  <a:pt x="272243" y="0"/>
                </a:moveTo>
                <a:lnTo>
                  <a:pt x="0" y="0"/>
                </a:lnTo>
                <a:lnTo>
                  <a:pt x="0" y="272243"/>
                </a:lnTo>
                <a:lnTo>
                  <a:pt x="272243" y="272243"/>
                </a:lnTo>
                <a:lnTo>
                  <a:pt x="272243" y="0"/>
                </a:lnTo>
                <a:close/>
              </a:path>
            </a:pathLst>
          </a:custGeom>
          <a:solidFill>
            <a:srgbClr val="1F4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6176" y="6544303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5" h="272415">
                <a:moveTo>
                  <a:pt x="272243" y="0"/>
                </a:moveTo>
                <a:lnTo>
                  <a:pt x="0" y="0"/>
                </a:lnTo>
                <a:lnTo>
                  <a:pt x="0" y="272243"/>
                </a:lnTo>
                <a:lnTo>
                  <a:pt x="272243" y="272243"/>
                </a:lnTo>
                <a:lnTo>
                  <a:pt x="272243" y="0"/>
                </a:lnTo>
                <a:close/>
              </a:path>
            </a:pathLst>
          </a:custGeom>
          <a:solidFill>
            <a:srgbClr val="1F4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7670" y="7559979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5" h="272415">
                <a:moveTo>
                  <a:pt x="272243" y="0"/>
                </a:moveTo>
                <a:lnTo>
                  <a:pt x="0" y="0"/>
                </a:lnTo>
                <a:lnTo>
                  <a:pt x="0" y="272243"/>
                </a:lnTo>
                <a:lnTo>
                  <a:pt x="272243" y="272243"/>
                </a:lnTo>
                <a:lnTo>
                  <a:pt x="272243" y="0"/>
                </a:lnTo>
                <a:close/>
              </a:path>
            </a:pathLst>
          </a:custGeom>
          <a:solidFill>
            <a:srgbClr val="1F4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6176" y="7172556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5" h="272415">
                <a:moveTo>
                  <a:pt x="272243" y="0"/>
                </a:moveTo>
                <a:lnTo>
                  <a:pt x="0" y="0"/>
                </a:lnTo>
                <a:lnTo>
                  <a:pt x="0" y="272243"/>
                </a:lnTo>
                <a:lnTo>
                  <a:pt x="272243" y="272243"/>
                </a:lnTo>
                <a:lnTo>
                  <a:pt x="272243" y="0"/>
                </a:lnTo>
                <a:close/>
              </a:path>
            </a:pathLst>
          </a:custGeom>
          <a:solidFill>
            <a:srgbClr val="1F4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7670" y="8219644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5" h="272415">
                <a:moveTo>
                  <a:pt x="272243" y="0"/>
                </a:moveTo>
                <a:lnTo>
                  <a:pt x="0" y="0"/>
                </a:lnTo>
                <a:lnTo>
                  <a:pt x="0" y="272243"/>
                </a:lnTo>
                <a:lnTo>
                  <a:pt x="272243" y="272243"/>
                </a:lnTo>
                <a:lnTo>
                  <a:pt x="272243" y="0"/>
                </a:lnTo>
                <a:close/>
              </a:path>
            </a:pathLst>
          </a:custGeom>
          <a:solidFill>
            <a:srgbClr val="1F4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7670" y="9266733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5" h="272415">
                <a:moveTo>
                  <a:pt x="272243" y="0"/>
                </a:moveTo>
                <a:lnTo>
                  <a:pt x="0" y="0"/>
                </a:lnTo>
                <a:lnTo>
                  <a:pt x="0" y="272243"/>
                </a:lnTo>
                <a:lnTo>
                  <a:pt x="272243" y="272243"/>
                </a:lnTo>
                <a:lnTo>
                  <a:pt x="272243" y="0"/>
                </a:lnTo>
                <a:close/>
              </a:path>
            </a:pathLst>
          </a:custGeom>
          <a:solidFill>
            <a:srgbClr val="1F4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7670" y="10313822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5" h="272415">
                <a:moveTo>
                  <a:pt x="272243" y="0"/>
                </a:moveTo>
                <a:lnTo>
                  <a:pt x="0" y="0"/>
                </a:lnTo>
                <a:lnTo>
                  <a:pt x="0" y="272243"/>
                </a:lnTo>
                <a:lnTo>
                  <a:pt x="272243" y="272243"/>
                </a:lnTo>
                <a:lnTo>
                  <a:pt x="272243" y="0"/>
                </a:lnTo>
                <a:close/>
              </a:path>
            </a:pathLst>
          </a:custGeom>
          <a:solidFill>
            <a:srgbClr val="1F4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5" dirty="0"/>
              <a:t>СОЦИАЛЬНЫЙ</a:t>
            </a:r>
            <a:r>
              <a:rPr spc="-75" dirty="0"/>
              <a:t> </a:t>
            </a:r>
            <a:r>
              <a:rPr spc="114" dirty="0"/>
              <a:t>ЛИФТ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600"/>
          </a:p>
          <a:p>
            <a:pPr marL="748665">
              <a:lnSpc>
                <a:spcPct val="100000"/>
              </a:lnSpc>
              <a:spcBef>
                <a:spcPts val="5"/>
              </a:spcBef>
            </a:pPr>
            <a:r>
              <a:rPr sz="2450" b="0" spc="60" dirty="0">
                <a:solidFill>
                  <a:srgbClr val="000000"/>
                </a:solidFill>
                <a:latin typeface="Verdana"/>
                <a:cs typeface="Verdana"/>
              </a:rPr>
              <a:t>бесплатное</a:t>
            </a:r>
            <a:r>
              <a:rPr sz="245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50" b="0" spc="105" dirty="0">
                <a:solidFill>
                  <a:srgbClr val="000000"/>
                </a:solidFill>
                <a:latin typeface="Verdana"/>
                <a:cs typeface="Verdana"/>
              </a:rPr>
              <a:t>о</a:t>
            </a:r>
            <a:r>
              <a:rPr sz="2450" b="0" spc="65" dirty="0">
                <a:solidFill>
                  <a:srgbClr val="000000"/>
                </a:solidFill>
                <a:latin typeface="Verdana"/>
                <a:cs typeface="Verdana"/>
              </a:rPr>
              <a:t>б</a:t>
            </a:r>
            <a:r>
              <a:rPr sz="2450" b="0" spc="50" dirty="0">
                <a:solidFill>
                  <a:srgbClr val="000000"/>
                </a:solidFill>
                <a:latin typeface="Verdana"/>
                <a:cs typeface="Verdana"/>
              </a:rPr>
              <a:t>учение</a:t>
            </a:r>
            <a:r>
              <a:rPr sz="245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50" b="0" spc="70" dirty="0">
                <a:solidFill>
                  <a:srgbClr val="000000"/>
                </a:solidFill>
                <a:latin typeface="Verdana"/>
                <a:cs typeface="Verdana"/>
              </a:rPr>
              <a:t>кинопрофе</a:t>
            </a:r>
            <a:r>
              <a:rPr sz="2450" b="0" spc="35" dirty="0">
                <a:solidFill>
                  <a:srgbClr val="000000"/>
                </a:solidFill>
                <a:latin typeface="Verdana"/>
                <a:cs typeface="Verdana"/>
              </a:rPr>
              <a:t>с</a:t>
            </a:r>
            <a:r>
              <a:rPr sz="2450" b="0" spc="120" dirty="0">
                <a:solidFill>
                  <a:srgbClr val="000000"/>
                </a:solidFill>
                <a:latin typeface="Verdana"/>
                <a:cs typeface="Verdana"/>
              </a:rPr>
              <a:t>сиям</a:t>
            </a:r>
            <a:endParaRPr sz="2450">
              <a:latin typeface="Verdana"/>
              <a:cs typeface="Verdana"/>
            </a:endParaRPr>
          </a:p>
          <a:p>
            <a:pPr marL="748665" marR="1447800">
              <a:lnSpc>
                <a:spcPct val="101000"/>
              </a:lnSpc>
              <a:spcBef>
                <a:spcPts val="2220"/>
              </a:spcBef>
            </a:pPr>
            <a:r>
              <a:rPr sz="2450" b="0" spc="55" dirty="0">
                <a:solidFill>
                  <a:srgbClr val="000000"/>
                </a:solidFill>
                <a:latin typeface="Verdana"/>
                <a:cs typeface="Verdana"/>
              </a:rPr>
              <a:t>стажиров</a:t>
            </a:r>
            <a:r>
              <a:rPr sz="2450" b="0" spc="25" dirty="0">
                <a:solidFill>
                  <a:srgbClr val="000000"/>
                </a:solidFill>
                <a:latin typeface="Verdana"/>
                <a:cs typeface="Verdana"/>
              </a:rPr>
              <a:t>к</a:t>
            </a:r>
            <a:r>
              <a:rPr sz="2450" b="0" spc="-30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5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50" b="0" spc="13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5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50" b="0" spc="55" dirty="0">
                <a:solidFill>
                  <a:srgbClr val="000000"/>
                </a:solidFill>
                <a:latin typeface="Verdana"/>
                <a:cs typeface="Verdana"/>
              </a:rPr>
              <a:t>т</a:t>
            </a:r>
            <a:r>
              <a:rPr sz="2450" b="0" spc="25" dirty="0">
                <a:solidFill>
                  <a:srgbClr val="000000"/>
                </a:solidFill>
                <a:latin typeface="Verdana"/>
                <a:cs typeface="Verdana"/>
              </a:rPr>
              <a:t>р</a:t>
            </a:r>
            <a:r>
              <a:rPr sz="2450" b="0" spc="-130" dirty="0">
                <a:solidFill>
                  <a:srgbClr val="000000"/>
                </a:solidFill>
                <a:latin typeface="Verdana"/>
                <a:cs typeface="Verdana"/>
              </a:rPr>
              <a:t>у</a:t>
            </a:r>
            <a:r>
              <a:rPr sz="2450" b="0" spc="85" dirty="0">
                <a:solidFill>
                  <a:srgbClr val="000000"/>
                </a:solidFill>
                <a:latin typeface="Verdana"/>
                <a:cs typeface="Verdana"/>
              </a:rPr>
              <a:t>д</a:t>
            </a:r>
            <a:r>
              <a:rPr sz="2450" b="0" spc="45" dirty="0">
                <a:solidFill>
                  <a:srgbClr val="000000"/>
                </a:solidFill>
                <a:latin typeface="Verdana"/>
                <a:cs typeface="Verdana"/>
              </a:rPr>
              <a:t>о</a:t>
            </a:r>
            <a:r>
              <a:rPr sz="2450" b="0" spc="-110" dirty="0">
                <a:solidFill>
                  <a:srgbClr val="000000"/>
                </a:solidFill>
                <a:latin typeface="Verdana"/>
                <a:cs typeface="Verdana"/>
              </a:rPr>
              <a:t>у</a:t>
            </a:r>
            <a:r>
              <a:rPr sz="2450" b="0" spc="55" dirty="0">
                <a:solidFill>
                  <a:srgbClr val="000000"/>
                </a:solidFill>
                <a:latin typeface="Verdana"/>
                <a:cs typeface="Verdana"/>
              </a:rPr>
              <a:t>с</a:t>
            </a:r>
            <a:r>
              <a:rPr sz="2450" b="0" spc="85" dirty="0">
                <a:solidFill>
                  <a:srgbClr val="000000"/>
                </a:solidFill>
                <a:latin typeface="Verdana"/>
                <a:cs typeface="Verdana"/>
              </a:rPr>
              <a:t>трой</a:t>
            </a:r>
            <a:r>
              <a:rPr sz="2450" b="0" spc="50" dirty="0">
                <a:solidFill>
                  <a:srgbClr val="000000"/>
                </a:solidFill>
                <a:latin typeface="Verdana"/>
                <a:cs typeface="Verdana"/>
              </a:rPr>
              <a:t>с</a:t>
            </a:r>
            <a:r>
              <a:rPr sz="2450" b="0" spc="25" dirty="0">
                <a:solidFill>
                  <a:srgbClr val="000000"/>
                </a:solidFill>
                <a:latin typeface="Verdana"/>
                <a:cs typeface="Verdana"/>
              </a:rPr>
              <a:t>тво</a:t>
            </a:r>
            <a:r>
              <a:rPr sz="245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50" b="0" spc="45" dirty="0">
                <a:solidFill>
                  <a:srgbClr val="000000"/>
                </a:solidFill>
                <a:latin typeface="Verdana"/>
                <a:cs typeface="Verdana"/>
              </a:rPr>
              <a:t>в</a:t>
            </a:r>
            <a:r>
              <a:rPr sz="245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50" b="0" spc="55" dirty="0">
                <a:solidFill>
                  <a:srgbClr val="000000"/>
                </a:solidFill>
                <a:latin typeface="Verdana"/>
                <a:cs typeface="Verdana"/>
              </a:rPr>
              <a:t>с</a:t>
            </a:r>
            <a:r>
              <a:rPr sz="2450" b="0" spc="-50" dirty="0">
                <a:solidFill>
                  <a:srgbClr val="000000"/>
                </a:solidFill>
                <a:latin typeface="Verdana"/>
                <a:cs typeface="Verdana"/>
              </a:rPr>
              <a:t>т</a:t>
            </a:r>
            <a:r>
              <a:rPr sz="2450" b="0" spc="-130" dirty="0">
                <a:solidFill>
                  <a:srgbClr val="000000"/>
                </a:solidFill>
                <a:latin typeface="Verdana"/>
                <a:cs typeface="Verdana"/>
              </a:rPr>
              <a:t>у</a:t>
            </a:r>
            <a:r>
              <a:rPr sz="2450" b="0" spc="80" dirty="0">
                <a:solidFill>
                  <a:srgbClr val="000000"/>
                </a:solidFill>
                <a:latin typeface="Verdana"/>
                <a:cs typeface="Verdana"/>
              </a:rPr>
              <a:t>дию  </a:t>
            </a:r>
            <a:r>
              <a:rPr sz="2450" b="0" spc="35" dirty="0">
                <a:solidFill>
                  <a:srgbClr val="000000"/>
                </a:solidFill>
                <a:latin typeface="Verdana"/>
                <a:cs typeface="Verdana"/>
              </a:rPr>
              <a:t>на</a:t>
            </a:r>
            <a:r>
              <a:rPr sz="245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50" b="0" spc="120" dirty="0">
                <a:solidFill>
                  <a:srgbClr val="000000"/>
                </a:solidFill>
                <a:latin typeface="Verdana"/>
                <a:cs typeface="Verdana"/>
              </a:rPr>
              <a:t>р</a:t>
            </a:r>
            <a:r>
              <a:rPr sz="2450" b="0" spc="75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z="2450" b="0" spc="30" dirty="0">
                <a:solidFill>
                  <a:srgbClr val="000000"/>
                </a:solidFill>
                <a:latin typeface="Verdana"/>
                <a:cs typeface="Verdana"/>
              </a:rPr>
              <a:t>альные</a:t>
            </a:r>
            <a:r>
              <a:rPr sz="245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50" b="0" spc="80" dirty="0">
                <a:solidFill>
                  <a:srgbClr val="000000"/>
                </a:solidFill>
                <a:latin typeface="Verdana"/>
                <a:cs typeface="Verdana"/>
              </a:rPr>
              <a:t>прое</a:t>
            </a:r>
            <a:r>
              <a:rPr sz="2450" b="0" spc="50" dirty="0">
                <a:solidFill>
                  <a:srgbClr val="000000"/>
                </a:solidFill>
                <a:latin typeface="Verdana"/>
                <a:cs typeface="Verdana"/>
              </a:rPr>
              <a:t>к</a:t>
            </a:r>
            <a:r>
              <a:rPr sz="2450" b="0" spc="-30" dirty="0">
                <a:solidFill>
                  <a:srgbClr val="000000"/>
                </a:solidFill>
                <a:latin typeface="Verdana"/>
                <a:cs typeface="Verdana"/>
              </a:rPr>
              <a:t>ты</a:t>
            </a:r>
            <a:r>
              <a:rPr sz="245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50" b="0" spc="80" dirty="0">
                <a:solidFill>
                  <a:srgbClr val="000000"/>
                </a:solidFill>
                <a:latin typeface="Verdana"/>
                <a:cs typeface="Verdana"/>
              </a:rPr>
              <a:t>с</a:t>
            </a:r>
            <a:r>
              <a:rPr sz="245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50" b="0" spc="65" dirty="0">
                <a:solidFill>
                  <a:srgbClr val="000000"/>
                </a:solidFill>
                <a:latin typeface="Verdana"/>
                <a:cs typeface="Verdana"/>
              </a:rPr>
              <a:t>в</a:t>
            </a:r>
            <a:r>
              <a:rPr sz="2450" b="0" spc="50" dirty="0">
                <a:solidFill>
                  <a:srgbClr val="000000"/>
                </a:solidFill>
                <a:latin typeface="Verdana"/>
                <a:cs typeface="Verdana"/>
              </a:rPr>
              <a:t>о</a:t>
            </a:r>
            <a:r>
              <a:rPr sz="2450" b="0" spc="120" dirty="0">
                <a:solidFill>
                  <a:srgbClr val="000000"/>
                </a:solidFill>
                <a:latin typeface="Verdana"/>
                <a:cs typeface="Verdana"/>
              </a:rPr>
              <a:t>зм</a:t>
            </a:r>
            <a:r>
              <a:rPr sz="2450" b="0" spc="70" dirty="0">
                <a:solidFill>
                  <a:srgbClr val="000000"/>
                </a:solidFill>
                <a:latin typeface="Verdana"/>
                <a:cs typeface="Verdana"/>
              </a:rPr>
              <a:t>о</a:t>
            </a:r>
            <a:r>
              <a:rPr sz="2450" b="0" spc="95" dirty="0">
                <a:solidFill>
                  <a:srgbClr val="000000"/>
                </a:solidFill>
                <a:latin typeface="Verdana"/>
                <a:cs typeface="Verdana"/>
              </a:rPr>
              <a:t>жно</a:t>
            </a:r>
            <a:r>
              <a:rPr sz="2450" b="0" spc="50" dirty="0">
                <a:solidFill>
                  <a:srgbClr val="000000"/>
                </a:solidFill>
                <a:latin typeface="Verdana"/>
                <a:cs typeface="Verdana"/>
              </a:rPr>
              <a:t>с</a:t>
            </a:r>
            <a:r>
              <a:rPr sz="2450" b="0" spc="5" dirty="0">
                <a:solidFill>
                  <a:srgbClr val="000000"/>
                </a:solidFill>
                <a:latin typeface="Verdana"/>
                <a:cs typeface="Verdana"/>
              </a:rPr>
              <a:t>тью  </a:t>
            </a:r>
            <a:r>
              <a:rPr sz="2450" b="0" spc="-40" dirty="0">
                <a:solidFill>
                  <a:srgbClr val="000000"/>
                </a:solidFill>
                <a:latin typeface="Verdana"/>
                <a:cs typeface="Verdana"/>
              </a:rPr>
              <a:t>к</a:t>
            </a:r>
            <a:r>
              <a:rPr sz="2450" b="0" spc="75" dirty="0">
                <a:solidFill>
                  <a:srgbClr val="000000"/>
                </a:solidFill>
                <a:latin typeface="Verdana"/>
                <a:cs typeface="Verdana"/>
              </a:rPr>
              <a:t>арьерно</a:t>
            </a:r>
            <a:r>
              <a:rPr sz="2450" b="0" spc="-5" dirty="0">
                <a:solidFill>
                  <a:srgbClr val="000000"/>
                </a:solidFill>
                <a:latin typeface="Verdana"/>
                <a:cs typeface="Verdana"/>
              </a:rPr>
              <a:t>г</a:t>
            </a:r>
            <a:r>
              <a:rPr sz="2450" b="0" spc="85" dirty="0">
                <a:solidFill>
                  <a:srgbClr val="000000"/>
                </a:solidFill>
                <a:latin typeface="Verdana"/>
                <a:cs typeface="Verdana"/>
              </a:rPr>
              <a:t>о</a:t>
            </a:r>
            <a:r>
              <a:rPr sz="245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50" b="0" spc="114" dirty="0">
                <a:solidFill>
                  <a:srgbClr val="000000"/>
                </a:solidFill>
                <a:latin typeface="Verdana"/>
                <a:cs typeface="Verdana"/>
              </a:rPr>
              <a:t>ро</a:t>
            </a:r>
            <a:r>
              <a:rPr sz="2450" b="0" spc="75" dirty="0">
                <a:solidFill>
                  <a:srgbClr val="000000"/>
                </a:solidFill>
                <a:latin typeface="Verdana"/>
                <a:cs typeface="Verdana"/>
              </a:rPr>
              <a:t>с</a:t>
            </a:r>
            <a:r>
              <a:rPr sz="2450" b="0" spc="-40" dirty="0">
                <a:solidFill>
                  <a:srgbClr val="000000"/>
                </a:solidFill>
                <a:latin typeface="Verdana"/>
                <a:cs typeface="Verdana"/>
              </a:rPr>
              <a:t>та</a:t>
            </a:r>
            <a:endParaRPr sz="2450">
              <a:latin typeface="Verdana"/>
              <a:cs typeface="Verdana"/>
            </a:endParaRPr>
          </a:p>
          <a:p>
            <a:pPr marL="748665" marR="2466340">
              <a:lnSpc>
                <a:spcPct val="176700"/>
              </a:lnSpc>
            </a:pPr>
            <a:r>
              <a:rPr sz="2450" b="0" spc="65" dirty="0">
                <a:solidFill>
                  <a:srgbClr val="000000"/>
                </a:solidFill>
                <a:latin typeface="Verdana"/>
                <a:cs typeface="Verdana"/>
              </a:rPr>
              <a:t>в</a:t>
            </a:r>
            <a:r>
              <a:rPr sz="2450" b="0" spc="55" dirty="0">
                <a:solidFill>
                  <a:srgbClr val="000000"/>
                </a:solidFill>
                <a:latin typeface="Verdana"/>
                <a:cs typeface="Verdana"/>
              </a:rPr>
              <a:t>о</a:t>
            </a:r>
            <a:r>
              <a:rPr sz="2450" b="0" spc="120" dirty="0">
                <a:solidFill>
                  <a:srgbClr val="000000"/>
                </a:solidFill>
                <a:latin typeface="Verdana"/>
                <a:cs typeface="Verdana"/>
              </a:rPr>
              <a:t>зм</a:t>
            </a:r>
            <a:r>
              <a:rPr sz="2450" b="0" spc="70" dirty="0">
                <a:solidFill>
                  <a:srgbClr val="000000"/>
                </a:solidFill>
                <a:latin typeface="Verdana"/>
                <a:cs typeface="Verdana"/>
              </a:rPr>
              <a:t>о</a:t>
            </a:r>
            <a:r>
              <a:rPr sz="2450" b="0" spc="95" dirty="0">
                <a:solidFill>
                  <a:srgbClr val="000000"/>
                </a:solidFill>
                <a:latin typeface="Verdana"/>
                <a:cs typeface="Verdana"/>
              </a:rPr>
              <a:t>жно</a:t>
            </a:r>
            <a:r>
              <a:rPr sz="2450" b="0" spc="50" dirty="0">
                <a:solidFill>
                  <a:srgbClr val="000000"/>
                </a:solidFill>
                <a:latin typeface="Verdana"/>
                <a:cs typeface="Verdana"/>
              </a:rPr>
              <a:t>с</a:t>
            </a:r>
            <a:r>
              <a:rPr sz="2450" b="0" spc="-30" dirty="0">
                <a:solidFill>
                  <a:srgbClr val="000000"/>
                </a:solidFill>
                <a:latin typeface="Verdana"/>
                <a:cs typeface="Verdana"/>
              </a:rPr>
              <a:t>ть</a:t>
            </a:r>
            <a:r>
              <a:rPr sz="245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50" b="0" spc="-130" dirty="0">
                <a:solidFill>
                  <a:srgbClr val="000000"/>
                </a:solidFill>
                <a:latin typeface="Verdana"/>
                <a:cs typeface="Verdana"/>
              </a:rPr>
              <a:t>у</a:t>
            </a:r>
            <a:r>
              <a:rPr sz="2450" b="0" spc="75" dirty="0">
                <a:solidFill>
                  <a:srgbClr val="000000"/>
                </a:solidFill>
                <a:latin typeface="Verdana"/>
                <a:cs typeface="Verdana"/>
              </a:rPr>
              <a:t>даленной</a:t>
            </a:r>
            <a:r>
              <a:rPr sz="245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50" b="0" spc="160" dirty="0">
                <a:solidFill>
                  <a:srgbClr val="000000"/>
                </a:solidFill>
                <a:latin typeface="Verdana"/>
                <a:cs typeface="Verdana"/>
              </a:rPr>
              <a:t>р</a:t>
            </a:r>
            <a:r>
              <a:rPr sz="2450" b="0" spc="60" dirty="0">
                <a:solidFill>
                  <a:srgbClr val="000000"/>
                </a:solidFill>
                <a:latin typeface="Verdana"/>
                <a:cs typeface="Verdana"/>
              </a:rPr>
              <a:t>аб</a:t>
            </a:r>
            <a:r>
              <a:rPr sz="2450" b="0" spc="10" dirty="0">
                <a:solidFill>
                  <a:srgbClr val="000000"/>
                </a:solidFill>
                <a:latin typeface="Verdana"/>
                <a:cs typeface="Verdana"/>
              </a:rPr>
              <a:t>о</a:t>
            </a:r>
            <a:r>
              <a:rPr sz="2450" b="0" spc="-20" dirty="0">
                <a:solidFill>
                  <a:srgbClr val="000000"/>
                </a:solidFill>
                <a:latin typeface="Verdana"/>
                <a:cs typeface="Verdana"/>
              </a:rPr>
              <a:t>ты  </a:t>
            </a:r>
            <a:r>
              <a:rPr sz="2450" b="0" spc="100" dirty="0">
                <a:solidFill>
                  <a:srgbClr val="000000"/>
                </a:solidFill>
                <a:latin typeface="Verdana"/>
                <a:cs typeface="Verdana"/>
              </a:rPr>
              <a:t>пер</a:t>
            </a:r>
            <a:r>
              <a:rPr sz="2450" b="0" spc="70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z="2450" b="0" spc="5" dirty="0">
                <a:solidFill>
                  <a:srgbClr val="000000"/>
                </a:solidFill>
                <a:latin typeface="Verdana"/>
                <a:cs typeface="Verdana"/>
              </a:rPr>
              <a:t>дача</a:t>
            </a:r>
            <a:r>
              <a:rPr sz="245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50" b="0" spc="80" dirty="0">
                <a:solidFill>
                  <a:srgbClr val="000000"/>
                </a:solidFill>
                <a:latin typeface="Verdana"/>
                <a:cs typeface="Verdana"/>
              </a:rPr>
              <a:t>знаний</a:t>
            </a:r>
            <a:r>
              <a:rPr sz="245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50" b="0" spc="35" dirty="0">
                <a:solidFill>
                  <a:srgbClr val="000000"/>
                </a:solidFill>
                <a:latin typeface="Verdana"/>
                <a:cs typeface="Verdana"/>
              </a:rPr>
              <a:t>о</a:t>
            </a:r>
            <a:r>
              <a:rPr sz="2450" b="0" spc="-50" dirty="0">
                <a:solidFill>
                  <a:srgbClr val="000000"/>
                </a:solidFill>
                <a:latin typeface="Verdana"/>
                <a:cs typeface="Verdana"/>
              </a:rPr>
              <a:t>т</a:t>
            </a:r>
            <a:r>
              <a:rPr sz="245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50" b="0" spc="95" dirty="0">
                <a:solidFill>
                  <a:srgbClr val="000000"/>
                </a:solidFill>
                <a:latin typeface="Verdana"/>
                <a:cs typeface="Verdana"/>
              </a:rPr>
              <a:t>дей</a:t>
            </a:r>
            <a:r>
              <a:rPr sz="2450" b="0" spc="55" dirty="0">
                <a:solidFill>
                  <a:srgbClr val="000000"/>
                </a:solidFill>
                <a:latin typeface="Verdana"/>
                <a:cs typeface="Verdana"/>
              </a:rPr>
              <a:t>с</a:t>
            </a:r>
            <a:r>
              <a:rPr sz="2450" b="0" spc="15" dirty="0">
                <a:solidFill>
                  <a:srgbClr val="000000"/>
                </a:solidFill>
                <a:latin typeface="Verdana"/>
                <a:cs typeface="Verdana"/>
              </a:rPr>
              <a:t>твующих</a:t>
            </a:r>
            <a:endParaRPr sz="2450">
              <a:latin typeface="Verdana"/>
              <a:cs typeface="Verdana"/>
            </a:endParaRPr>
          </a:p>
          <a:p>
            <a:pPr marL="748665">
              <a:lnSpc>
                <a:spcPct val="100000"/>
              </a:lnSpc>
              <a:spcBef>
                <a:spcPts val="30"/>
              </a:spcBef>
            </a:pPr>
            <a:r>
              <a:rPr sz="2450" b="0" spc="65" dirty="0">
                <a:solidFill>
                  <a:srgbClr val="000000"/>
                </a:solidFill>
                <a:latin typeface="Verdana"/>
                <a:cs typeface="Verdana"/>
              </a:rPr>
              <a:t>профессионалов</a:t>
            </a:r>
            <a:r>
              <a:rPr sz="2450" b="0" spc="-2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50" b="0" spc="75" dirty="0">
                <a:solidFill>
                  <a:srgbClr val="000000"/>
                </a:solidFill>
                <a:latin typeface="Verdana"/>
                <a:cs typeface="Verdana"/>
              </a:rPr>
              <a:t>кино</a:t>
            </a:r>
            <a:r>
              <a:rPr sz="245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50" b="0" spc="13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5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50" b="0" spc="65" dirty="0">
                <a:solidFill>
                  <a:srgbClr val="000000"/>
                </a:solidFill>
                <a:latin typeface="Verdana"/>
                <a:cs typeface="Verdana"/>
              </a:rPr>
              <a:t>видеопроизводства</a:t>
            </a:r>
            <a:endParaRPr sz="2450">
              <a:latin typeface="Verdana"/>
              <a:cs typeface="Verdana"/>
            </a:endParaRPr>
          </a:p>
          <a:p>
            <a:pPr marL="748665" marR="5080">
              <a:lnSpc>
                <a:spcPct val="101000"/>
              </a:lnSpc>
              <a:spcBef>
                <a:spcPts val="2225"/>
              </a:spcBef>
            </a:pPr>
            <a:r>
              <a:rPr sz="2450" b="0" spc="-130" dirty="0">
                <a:solidFill>
                  <a:srgbClr val="000000"/>
                </a:solidFill>
                <a:latin typeface="Verdana"/>
                <a:cs typeface="Verdana"/>
              </a:rPr>
              <a:t>у</a:t>
            </a:r>
            <a:r>
              <a:rPr sz="2450" b="0" spc="70" dirty="0">
                <a:solidFill>
                  <a:srgbClr val="000000"/>
                </a:solidFill>
                <a:latin typeface="Verdana"/>
                <a:cs typeface="Verdana"/>
              </a:rPr>
              <a:t>ло</a:t>
            </a:r>
            <a:r>
              <a:rPr sz="2450" b="0" spc="35" dirty="0">
                <a:solidFill>
                  <a:srgbClr val="000000"/>
                </a:solidFill>
                <a:latin typeface="Verdana"/>
                <a:cs typeface="Verdana"/>
              </a:rPr>
              <a:t>с</a:t>
            </a:r>
            <a:r>
              <a:rPr sz="2450" b="0" spc="-110" dirty="0">
                <a:solidFill>
                  <a:srgbClr val="000000"/>
                </a:solidFill>
                <a:latin typeface="Verdana"/>
                <a:cs typeface="Verdana"/>
              </a:rPr>
              <a:t>т</a:t>
            </a:r>
            <a:r>
              <a:rPr sz="2450" b="0" spc="85" dirty="0">
                <a:solidFill>
                  <a:srgbClr val="000000"/>
                </a:solidFill>
                <a:latin typeface="Verdana"/>
                <a:cs typeface="Verdana"/>
              </a:rPr>
              <a:t>оверения</a:t>
            </a:r>
            <a:r>
              <a:rPr sz="245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50" b="0" spc="85" dirty="0">
                <a:solidFill>
                  <a:srgbClr val="000000"/>
                </a:solidFill>
                <a:latin typeface="Verdana"/>
                <a:cs typeface="Verdana"/>
              </a:rPr>
              <a:t>о</a:t>
            </a:r>
            <a:r>
              <a:rPr sz="245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50" b="0" spc="90" dirty="0">
                <a:solidFill>
                  <a:srgbClr val="000000"/>
                </a:solidFill>
                <a:latin typeface="Verdana"/>
                <a:cs typeface="Verdana"/>
              </a:rPr>
              <a:t>повышении</a:t>
            </a:r>
            <a:r>
              <a:rPr sz="245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50" b="0" spc="20" dirty="0">
                <a:solidFill>
                  <a:srgbClr val="000000"/>
                </a:solidFill>
                <a:latin typeface="Verdana"/>
                <a:cs typeface="Verdana"/>
              </a:rPr>
              <a:t>квалифи</a:t>
            </a:r>
            <a:r>
              <a:rPr sz="2450" b="0" spc="-5" dirty="0">
                <a:solidFill>
                  <a:srgbClr val="000000"/>
                </a:solidFill>
                <a:latin typeface="Verdana"/>
                <a:cs typeface="Verdana"/>
              </a:rPr>
              <a:t>к</a:t>
            </a:r>
            <a:r>
              <a:rPr sz="2450" b="0" spc="85" dirty="0">
                <a:solidFill>
                  <a:srgbClr val="000000"/>
                </a:solidFill>
                <a:latin typeface="Verdana"/>
                <a:cs typeface="Verdana"/>
              </a:rPr>
              <a:t>ации</a:t>
            </a:r>
            <a:r>
              <a:rPr sz="245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50" b="0" spc="80" dirty="0">
                <a:solidFill>
                  <a:srgbClr val="000000"/>
                </a:solidFill>
                <a:latin typeface="Verdana"/>
                <a:cs typeface="Verdana"/>
              </a:rPr>
              <a:t>или  </a:t>
            </a:r>
            <a:r>
              <a:rPr sz="2450" b="0" spc="114" dirty="0">
                <a:solidFill>
                  <a:srgbClr val="000000"/>
                </a:solidFill>
                <a:latin typeface="Verdana"/>
                <a:cs typeface="Verdana"/>
              </a:rPr>
              <a:t>диплом</a:t>
            </a:r>
            <a:r>
              <a:rPr sz="245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50" b="0" spc="85" dirty="0">
                <a:solidFill>
                  <a:srgbClr val="000000"/>
                </a:solidFill>
                <a:latin typeface="Verdana"/>
                <a:cs typeface="Verdana"/>
              </a:rPr>
              <a:t>о</a:t>
            </a:r>
            <a:r>
              <a:rPr sz="245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50" b="0" spc="55" dirty="0">
                <a:solidFill>
                  <a:srgbClr val="000000"/>
                </a:solidFill>
                <a:latin typeface="Verdana"/>
                <a:cs typeface="Verdana"/>
              </a:rPr>
              <a:t>про</a:t>
            </a:r>
            <a:r>
              <a:rPr sz="2450" b="0" spc="35" dirty="0">
                <a:solidFill>
                  <a:srgbClr val="000000"/>
                </a:solidFill>
                <a:latin typeface="Verdana"/>
                <a:cs typeface="Verdana"/>
              </a:rPr>
              <a:t>ф</a:t>
            </a:r>
            <a:r>
              <a:rPr sz="2450" b="0" spc="-370" dirty="0">
                <a:solidFill>
                  <a:srgbClr val="000000"/>
                </a:solidFill>
                <a:latin typeface="Verdana"/>
                <a:cs typeface="Verdana"/>
              </a:rPr>
              <a:t>.</a:t>
            </a:r>
            <a:r>
              <a:rPr sz="245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50" b="0" spc="100" dirty="0">
                <a:solidFill>
                  <a:srgbClr val="000000"/>
                </a:solidFill>
                <a:latin typeface="Verdana"/>
                <a:cs typeface="Verdana"/>
              </a:rPr>
              <a:t>переп</a:t>
            </a:r>
            <a:r>
              <a:rPr sz="2450" b="0" spc="85" dirty="0">
                <a:solidFill>
                  <a:srgbClr val="000000"/>
                </a:solidFill>
                <a:latin typeface="Verdana"/>
                <a:cs typeface="Verdana"/>
              </a:rPr>
              <a:t>о</a:t>
            </a:r>
            <a:r>
              <a:rPr sz="2450" b="0" spc="60" dirty="0">
                <a:solidFill>
                  <a:srgbClr val="000000"/>
                </a:solidFill>
                <a:latin typeface="Verdana"/>
                <a:cs typeface="Verdana"/>
              </a:rPr>
              <a:t>д</a:t>
            </a:r>
            <a:r>
              <a:rPr sz="2450" b="0" spc="-15" dirty="0">
                <a:solidFill>
                  <a:srgbClr val="000000"/>
                </a:solidFill>
                <a:latin typeface="Verdana"/>
                <a:cs typeface="Verdana"/>
              </a:rPr>
              <a:t>г</a:t>
            </a:r>
            <a:r>
              <a:rPr sz="2450" b="0" spc="35" dirty="0">
                <a:solidFill>
                  <a:srgbClr val="000000"/>
                </a:solidFill>
                <a:latin typeface="Verdana"/>
                <a:cs typeface="Verdana"/>
              </a:rPr>
              <a:t>о</a:t>
            </a:r>
            <a:r>
              <a:rPr sz="2450" b="0" spc="-110" dirty="0">
                <a:solidFill>
                  <a:srgbClr val="000000"/>
                </a:solidFill>
                <a:latin typeface="Verdana"/>
                <a:cs typeface="Verdana"/>
              </a:rPr>
              <a:t>т</a:t>
            </a:r>
            <a:r>
              <a:rPr sz="2450" b="0" spc="40" dirty="0">
                <a:solidFill>
                  <a:srgbClr val="000000"/>
                </a:solidFill>
                <a:latin typeface="Verdana"/>
                <a:cs typeface="Verdana"/>
              </a:rPr>
              <a:t>ов</a:t>
            </a:r>
            <a:r>
              <a:rPr sz="2450" b="0" spc="-15" dirty="0">
                <a:solidFill>
                  <a:srgbClr val="000000"/>
                </a:solidFill>
                <a:latin typeface="Verdana"/>
                <a:cs typeface="Verdana"/>
              </a:rPr>
              <a:t>к</a:t>
            </a:r>
            <a:r>
              <a:rPr sz="2450" b="0" spc="65" dirty="0">
                <a:solidFill>
                  <a:srgbClr val="000000"/>
                </a:solidFill>
                <a:latin typeface="Verdana"/>
                <a:cs typeface="Verdana"/>
              </a:rPr>
              <a:t>е</a:t>
            </a:r>
            <a:r>
              <a:rPr sz="245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50" b="0" spc="-40" dirty="0">
                <a:solidFill>
                  <a:srgbClr val="000000"/>
                </a:solidFill>
                <a:latin typeface="Verdana"/>
                <a:cs typeface="Verdana"/>
              </a:rPr>
              <a:t>г</a:t>
            </a:r>
            <a:r>
              <a:rPr sz="2450" b="0" spc="90" dirty="0">
                <a:solidFill>
                  <a:srgbClr val="000000"/>
                </a:solidFill>
                <a:latin typeface="Verdana"/>
                <a:cs typeface="Verdana"/>
              </a:rPr>
              <a:t>о</a:t>
            </a:r>
            <a:r>
              <a:rPr sz="2450" b="0" spc="120" dirty="0">
                <a:solidFill>
                  <a:srgbClr val="000000"/>
                </a:solidFill>
                <a:latin typeface="Verdana"/>
                <a:cs typeface="Verdana"/>
              </a:rPr>
              <a:t>с</a:t>
            </a:r>
            <a:r>
              <a:rPr sz="2450" b="0" spc="-370" dirty="0">
                <a:solidFill>
                  <a:srgbClr val="000000"/>
                </a:solidFill>
                <a:latin typeface="Verdana"/>
                <a:cs typeface="Verdana"/>
              </a:rPr>
              <a:t>.</a:t>
            </a:r>
            <a:r>
              <a:rPr sz="245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50" b="0" spc="125" dirty="0">
                <a:solidFill>
                  <a:srgbClr val="000000"/>
                </a:solidFill>
                <a:latin typeface="Verdana"/>
                <a:cs typeface="Verdana"/>
              </a:rPr>
              <a:t>об</a:t>
            </a:r>
            <a:r>
              <a:rPr sz="2450" b="0" spc="114" dirty="0">
                <a:solidFill>
                  <a:srgbClr val="000000"/>
                </a:solidFill>
                <a:latin typeface="Verdana"/>
                <a:cs typeface="Verdana"/>
              </a:rPr>
              <a:t>р</a:t>
            </a:r>
            <a:r>
              <a:rPr sz="2450" b="0" spc="-60" dirty="0">
                <a:solidFill>
                  <a:srgbClr val="000000"/>
                </a:solidFill>
                <a:latin typeface="Verdana"/>
                <a:cs typeface="Verdana"/>
              </a:rPr>
              <a:t>а</a:t>
            </a:r>
            <a:r>
              <a:rPr sz="2450" b="0" spc="35" dirty="0">
                <a:solidFill>
                  <a:srgbClr val="000000"/>
                </a:solidFill>
                <a:latin typeface="Verdana"/>
                <a:cs typeface="Verdana"/>
              </a:rPr>
              <a:t>зца</a:t>
            </a:r>
            <a:endParaRPr sz="2450">
              <a:latin typeface="Verdana"/>
              <a:cs typeface="Verdana"/>
            </a:endParaRPr>
          </a:p>
          <a:p>
            <a:pPr marL="748665">
              <a:lnSpc>
                <a:spcPct val="100000"/>
              </a:lnSpc>
              <a:spcBef>
                <a:spcPts val="2255"/>
              </a:spcBef>
            </a:pPr>
            <a:r>
              <a:rPr sz="2450" b="0" spc="105" dirty="0">
                <a:solidFill>
                  <a:srgbClr val="000000"/>
                </a:solidFill>
                <a:latin typeface="Verdana"/>
                <a:cs typeface="Verdana"/>
              </a:rPr>
              <a:t>о</a:t>
            </a:r>
            <a:r>
              <a:rPr sz="2450" b="0" spc="65" dirty="0">
                <a:solidFill>
                  <a:srgbClr val="000000"/>
                </a:solidFill>
                <a:latin typeface="Verdana"/>
                <a:cs typeface="Verdana"/>
              </a:rPr>
              <a:t>б</a:t>
            </a:r>
            <a:r>
              <a:rPr sz="2450" b="0" spc="50" dirty="0">
                <a:solidFill>
                  <a:srgbClr val="000000"/>
                </a:solidFill>
                <a:latin typeface="Verdana"/>
                <a:cs typeface="Verdana"/>
              </a:rPr>
              <a:t>учение</a:t>
            </a:r>
            <a:r>
              <a:rPr sz="245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50" b="0" spc="75" dirty="0">
                <a:solidFill>
                  <a:srgbClr val="000000"/>
                </a:solidFill>
                <a:latin typeface="Verdana"/>
                <a:cs typeface="Verdana"/>
              </a:rPr>
              <a:t>Onlin</a:t>
            </a:r>
            <a:r>
              <a:rPr sz="2450" b="0" spc="3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45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50" b="0" spc="130" dirty="0">
                <a:solidFill>
                  <a:srgbClr val="000000"/>
                </a:solidFill>
                <a:latin typeface="Verdana"/>
                <a:cs typeface="Verdana"/>
              </a:rPr>
              <a:t>и</a:t>
            </a:r>
            <a:r>
              <a:rPr sz="245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50" b="0" spc="35" dirty="0">
                <a:solidFill>
                  <a:srgbClr val="000000"/>
                </a:solidFill>
                <a:latin typeface="Verdana"/>
                <a:cs typeface="Verdana"/>
              </a:rPr>
              <a:t>Offlin</a:t>
            </a:r>
            <a:r>
              <a:rPr sz="2450" b="0" spc="-170" dirty="0">
                <a:solidFill>
                  <a:srgbClr val="000000"/>
                </a:solidFill>
                <a:latin typeface="Verdana"/>
                <a:cs typeface="Verdana"/>
              </a:rPr>
              <a:t>e.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366176" y="7832221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5" h="272415">
                <a:moveTo>
                  <a:pt x="272243" y="0"/>
                </a:moveTo>
                <a:lnTo>
                  <a:pt x="0" y="0"/>
                </a:lnTo>
                <a:lnTo>
                  <a:pt x="0" y="272243"/>
                </a:lnTo>
                <a:lnTo>
                  <a:pt x="272243" y="272243"/>
                </a:lnTo>
                <a:lnTo>
                  <a:pt x="272243" y="0"/>
                </a:lnTo>
                <a:close/>
              </a:path>
            </a:pathLst>
          </a:custGeom>
          <a:solidFill>
            <a:srgbClr val="1F4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353633" y="4372670"/>
            <a:ext cx="8564880" cy="3776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50" b="1" spc="150" dirty="0">
                <a:solidFill>
                  <a:srgbClr val="1F4F70"/>
                </a:solidFill>
                <a:latin typeface="Tahoma"/>
                <a:cs typeface="Tahoma"/>
              </a:rPr>
              <a:t>КНОПКА</a:t>
            </a:r>
            <a:r>
              <a:rPr sz="3050" b="1" spc="-55" dirty="0">
                <a:solidFill>
                  <a:srgbClr val="1F4F70"/>
                </a:solidFill>
                <a:latin typeface="Tahoma"/>
                <a:cs typeface="Tahoma"/>
              </a:rPr>
              <a:t> </a:t>
            </a:r>
            <a:r>
              <a:rPr sz="3050" b="1" spc="75" dirty="0">
                <a:solidFill>
                  <a:srgbClr val="1F4F70"/>
                </a:solidFill>
                <a:latin typeface="Tahoma"/>
                <a:cs typeface="Tahoma"/>
              </a:rPr>
              <a:t>«СДЕЛАТЬ</a:t>
            </a:r>
            <a:r>
              <a:rPr sz="3050" b="1" spc="-50" dirty="0">
                <a:solidFill>
                  <a:srgbClr val="1F4F70"/>
                </a:solidFill>
                <a:latin typeface="Tahoma"/>
                <a:cs typeface="Tahoma"/>
              </a:rPr>
              <a:t> </a:t>
            </a:r>
            <a:r>
              <a:rPr sz="3050" b="1" spc="85" dirty="0">
                <a:solidFill>
                  <a:srgbClr val="1F4F70"/>
                </a:solidFill>
                <a:latin typeface="Tahoma"/>
                <a:cs typeface="Tahoma"/>
              </a:rPr>
              <a:t>КРАСИВО»</a:t>
            </a:r>
            <a:endParaRPr sz="30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600">
              <a:latin typeface="Tahoma"/>
              <a:cs typeface="Tahoma"/>
            </a:endParaRPr>
          </a:p>
          <a:p>
            <a:pPr marL="681990" marR="5080">
              <a:lnSpc>
                <a:spcPct val="101000"/>
              </a:lnSpc>
              <a:spcBef>
                <a:spcPts val="5"/>
              </a:spcBef>
            </a:pPr>
            <a:r>
              <a:rPr sz="2450" spc="55" dirty="0">
                <a:latin typeface="Verdana"/>
                <a:cs typeface="Verdana"/>
              </a:rPr>
              <a:t>интуитивно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45" dirty="0">
                <a:latin typeface="Verdana"/>
                <a:cs typeface="Verdana"/>
              </a:rPr>
              <a:t>понятная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70" dirty="0">
                <a:latin typeface="Verdana"/>
                <a:cs typeface="Verdana"/>
              </a:rPr>
              <a:t>форма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" dirty="0">
                <a:latin typeface="Verdana"/>
                <a:cs typeface="Verdana"/>
              </a:rPr>
              <a:t>заказа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20" dirty="0">
                <a:latin typeface="Verdana"/>
                <a:cs typeface="Verdana"/>
              </a:rPr>
              <a:t>услуг</a:t>
            </a:r>
            <a:r>
              <a:rPr sz="2450" spc="-210" dirty="0">
                <a:latin typeface="Verdana"/>
                <a:cs typeface="Verdana"/>
              </a:rPr>
              <a:t> </a:t>
            </a:r>
            <a:r>
              <a:rPr sz="2450" spc="60" dirty="0">
                <a:latin typeface="Verdana"/>
                <a:cs typeface="Verdana"/>
              </a:rPr>
              <a:t>через </a:t>
            </a:r>
            <a:r>
              <a:rPr sz="2450" spc="-850" dirty="0">
                <a:latin typeface="Verdana"/>
                <a:cs typeface="Verdana"/>
              </a:rPr>
              <a:t> </a:t>
            </a:r>
            <a:r>
              <a:rPr sz="2450" spc="75" dirty="0">
                <a:latin typeface="Verdana"/>
                <a:cs typeface="Verdana"/>
              </a:rPr>
              <a:t>бриф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35" dirty="0">
                <a:latin typeface="Verdana"/>
                <a:cs typeface="Verdana"/>
              </a:rPr>
              <a:t>на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35" dirty="0">
                <a:latin typeface="Verdana"/>
                <a:cs typeface="Verdana"/>
              </a:rPr>
              <a:t>сай</a:t>
            </a:r>
            <a:r>
              <a:rPr sz="2450" spc="-30" dirty="0">
                <a:latin typeface="Verdana"/>
                <a:cs typeface="Verdana"/>
              </a:rPr>
              <a:t>т</a:t>
            </a:r>
            <a:r>
              <a:rPr sz="2450" spc="65" dirty="0">
                <a:latin typeface="Verdana"/>
                <a:cs typeface="Verdana"/>
              </a:rPr>
              <a:t>е</a:t>
            </a:r>
            <a:endParaRPr sz="2450">
              <a:latin typeface="Verdana"/>
              <a:cs typeface="Verdana"/>
            </a:endParaRPr>
          </a:p>
          <a:p>
            <a:pPr marL="681990" marR="4119245">
              <a:lnSpc>
                <a:spcPct val="176700"/>
              </a:lnSpc>
            </a:pPr>
            <a:r>
              <a:rPr sz="2450" spc="-40" dirty="0">
                <a:latin typeface="Verdana"/>
                <a:cs typeface="Verdana"/>
              </a:rPr>
              <a:t>к</a:t>
            </a:r>
            <a:r>
              <a:rPr sz="2450" spc="30" dirty="0">
                <a:latin typeface="Verdana"/>
                <a:cs typeface="Verdana"/>
              </a:rPr>
              <a:t>аче</a:t>
            </a:r>
            <a:r>
              <a:rPr sz="2450" dirty="0">
                <a:latin typeface="Verdana"/>
                <a:cs typeface="Verdana"/>
              </a:rPr>
              <a:t>с</a:t>
            </a:r>
            <a:r>
              <a:rPr sz="2450" spc="55" dirty="0">
                <a:latin typeface="Verdana"/>
                <a:cs typeface="Verdana"/>
              </a:rPr>
              <a:t>твенный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20" dirty="0">
                <a:latin typeface="Verdana"/>
                <a:cs typeface="Verdana"/>
              </a:rPr>
              <a:t>пр</a:t>
            </a:r>
            <a:r>
              <a:rPr sz="2450" spc="105" dirty="0">
                <a:latin typeface="Verdana"/>
                <a:cs typeface="Verdana"/>
              </a:rPr>
              <a:t>о</a:t>
            </a:r>
            <a:r>
              <a:rPr sz="2450" dirty="0">
                <a:latin typeface="Verdana"/>
                <a:cs typeface="Verdana"/>
              </a:rPr>
              <a:t>ду</a:t>
            </a:r>
            <a:r>
              <a:rPr sz="2450" spc="-30" dirty="0">
                <a:latin typeface="Verdana"/>
                <a:cs typeface="Verdana"/>
              </a:rPr>
              <a:t>к</a:t>
            </a:r>
            <a:r>
              <a:rPr sz="2450" spc="-40" dirty="0">
                <a:latin typeface="Verdana"/>
                <a:cs typeface="Verdana"/>
              </a:rPr>
              <a:t>т  </a:t>
            </a:r>
            <a:r>
              <a:rPr sz="2450" spc="55" dirty="0">
                <a:latin typeface="Verdana"/>
                <a:cs typeface="Verdana"/>
              </a:rPr>
              <a:t>с</a:t>
            </a:r>
            <a:r>
              <a:rPr sz="2450" spc="60" dirty="0">
                <a:latin typeface="Verdana"/>
                <a:cs typeface="Verdana"/>
              </a:rPr>
              <a:t>оциальный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25" dirty="0">
                <a:latin typeface="Verdana"/>
                <a:cs typeface="Verdana"/>
              </a:rPr>
              <a:t>эффе</a:t>
            </a:r>
            <a:r>
              <a:rPr sz="2450" spc="-50" dirty="0">
                <a:latin typeface="Verdana"/>
                <a:cs typeface="Verdana"/>
              </a:rPr>
              <a:t>кт</a:t>
            </a:r>
            <a:endParaRPr sz="2450">
              <a:latin typeface="Verdana"/>
              <a:cs typeface="Verdana"/>
            </a:endParaRPr>
          </a:p>
          <a:p>
            <a:pPr marL="681990">
              <a:lnSpc>
                <a:spcPct val="100000"/>
              </a:lnSpc>
              <a:spcBef>
                <a:spcPts val="2250"/>
              </a:spcBef>
            </a:pPr>
            <a:r>
              <a:rPr sz="2450" spc="90" dirty="0">
                <a:latin typeface="Verdana"/>
                <a:cs typeface="Verdana"/>
              </a:rPr>
              <a:t>формирование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95" dirty="0">
                <a:latin typeface="Verdana"/>
                <a:cs typeface="Verdana"/>
              </a:rPr>
              <a:t>п</a:t>
            </a:r>
            <a:r>
              <a:rPr sz="2450" spc="80" dirty="0">
                <a:latin typeface="Verdana"/>
                <a:cs typeface="Verdana"/>
              </a:rPr>
              <a:t>о</a:t>
            </a:r>
            <a:r>
              <a:rPr sz="2450" spc="65" dirty="0">
                <a:latin typeface="Verdana"/>
                <a:cs typeface="Verdana"/>
              </a:rPr>
              <a:t>л</a:t>
            </a:r>
            <a:r>
              <a:rPr sz="2450" spc="10" dirty="0">
                <a:latin typeface="Verdana"/>
                <a:cs typeface="Verdana"/>
              </a:rPr>
              <a:t>о</a:t>
            </a:r>
            <a:r>
              <a:rPr sz="2450" spc="65" dirty="0">
                <a:latin typeface="Verdana"/>
                <a:cs typeface="Verdana"/>
              </a:rPr>
              <a:t>жи</a:t>
            </a:r>
            <a:r>
              <a:rPr sz="2450" spc="-15" dirty="0">
                <a:latin typeface="Verdana"/>
                <a:cs typeface="Verdana"/>
              </a:rPr>
              <a:t>т</a:t>
            </a:r>
            <a:r>
              <a:rPr sz="2450" spc="35" dirty="0">
                <a:latin typeface="Verdana"/>
                <a:cs typeface="Verdana"/>
              </a:rPr>
              <a:t>е</a:t>
            </a:r>
            <a:r>
              <a:rPr sz="2450" spc="50" dirty="0">
                <a:latin typeface="Verdana"/>
                <a:cs typeface="Verdana"/>
              </a:rPr>
              <a:t>льно</a:t>
            </a:r>
            <a:r>
              <a:rPr sz="2450" spc="-20" dirty="0">
                <a:latin typeface="Verdana"/>
                <a:cs typeface="Verdana"/>
              </a:rPr>
              <a:t>г</a:t>
            </a:r>
            <a:r>
              <a:rPr sz="2450" spc="85" dirty="0">
                <a:latin typeface="Verdana"/>
                <a:cs typeface="Verdana"/>
              </a:rPr>
              <a:t>о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30" dirty="0">
                <a:latin typeface="Verdana"/>
                <a:cs typeface="Verdana"/>
              </a:rPr>
              <a:t>имид</a:t>
            </a:r>
            <a:r>
              <a:rPr sz="2450" spc="135" dirty="0">
                <a:latin typeface="Verdana"/>
                <a:cs typeface="Verdana"/>
              </a:rPr>
              <a:t>ж</a:t>
            </a:r>
            <a:r>
              <a:rPr sz="2450" spc="-30" dirty="0">
                <a:latin typeface="Verdana"/>
                <a:cs typeface="Verdana"/>
              </a:rPr>
              <a:t>а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7670" y="2544425"/>
            <a:ext cx="6010910" cy="1382395"/>
          </a:xfrm>
          <a:prstGeom prst="rect">
            <a:avLst/>
          </a:prstGeom>
          <a:solidFill>
            <a:srgbClr val="1F4F70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50" b="1" spc="120" dirty="0">
                <a:solidFill>
                  <a:srgbClr val="FFFFFF"/>
                </a:solidFill>
                <a:latin typeface="Tahoma"/>
                <a:cs typeface="Tahoma"/>
              </a:rPr>
              <a:t>БЛАГОПОЛУЧАТЕЛИ</a:t>
            </a:r>
            <a:endParaRPr sz="24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366176" y="2544425"/>
            <a:ext cx="6010910" cy="1382395"/>
          </a:xfrm>
          <a:prstGeom prst="rect">
            <a:avLst/>
          </a:prstGeom>
          <a:solidFill>
            <a:srgbClr val="1F4F70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50" b="1" spc="120" dirty="0">
                <a:solidFill>
                  <a:srgbClr val="FFFFFF"/>
                </a:solidFill>
                <a:latin typeface="Tahoma"/>
                <a:cs typeface="Tahoma"/>
              </a:rPr>
              <a:t>КЛИЕНТЫ</a:t>
            </a:r>
            <a:endParaRPr sz="24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4970" y="808210"/>
            <a:ext cx="324104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260" dirty="0"/>
              <a:t>ЛИЦЕНЗИЯ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7670" y="2533954"/>
            <a:ext cx="8550629" cy="735056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91827" y="5361093"/>
            <a:ext cx="8550640" cy="43806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7670" y="1937113"/>
            <a:ext cx="4935855" cy="0"/>
          </a:xfrm>
          <a:custGeom>
            <a:avLst/>
            <a:gdLst/>
            <a:ahLst/>
            <a:cxnLst/>
            <a:rect l="l" t="t" r="r" b="b"/>
            <a:pathLst>
              <a:path w="4935855">
                <a:moveTo>
                  <a:pt x="0" y="0"/>
                </a:moveTo>
                <a:lnTo>
                  <a:pt x="4935252" y="0"/>
                </a:lnTo>
              </a:path>
            </a:pathLst>
          </a:custGeom>
          <a:ln w="62825">
            <a:solidFill>
              <a:srgbClr val="1F4F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4970" y="808210"/>
            <a:ext cx="751840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275" dirty="0"/>
              <a:t>НЕОБХОДИМЫЕ</a:t>
            </a:r>
            <a:r>
              <a:rPr spc="-335" dirty="0"/>
              <a:t> </a:t>
            </a:r>
            <a:r>
              <a:rPr spc="405" dirty="0"/>
              <a:t>РЕСУРСЫ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61397" y="2825324"/>
            <a:ext cx="6099175" cy="275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2450" spc="5" dirty="0">
                <a:latin typeface="Verdana"/>
                <a:cs typeface="Verdana"/>
              </a:rPr>
              <a:t>За</a:t>
            </a:r>
            <a:r>
              <a:rPr sz="2450" spc="-20" dirty="0">
                <a:latin typeface="Verdana"/>
                <a:cs typeface="Verdana"/>
              </a:rPr>
              <a:t>к</a:t>
            </a:r>
            <a:r>
              <a:rPr sz="2450" spc="-60" dirty="0">
                <a:latin typeface="Verdana"/>
                <a:cs typeface="Verdana"/>
              </a:rPr>
              <a:t>а</a:t>
            </a:r>
            <a:r>
              <a:rPr sz="2450" spc="15" dirty="0">
                <a:latin typeface="Verdana"/>
                <a:cs typeface="Verdana"/>
              </a:rPr>
              <a:t>зы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35" dirty="0">
                <a:latin typeface="Verdana"/>
                <a:cs typeface="Verdana"/>
              </a:rPr>
              <a:t>на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00" dirty="0">
                <a:latin typeface="Verdana"/>
                <a:cs typeface="Verdana"/>
              </a:rPr>
              <a:t>видеопро</a:t>
            </a:r>
            <a:r>
              <a:rPr sz="2450" spc="75" dirty="0">
                <a:latin typeface="Verdana"/>
                <a:cs typeface="Verdana"/>
              </a:rPr>
              <a:t>и</a:t>
            </a:r>
            <a:r>
              <a:rPr sz="2450" spc="50" dirty="0">
                <a:latin typeface="Verdana"/>
                <a:cs typeface="Verdana"/>
              </a:rPr>
              <a:t>зв</a:t>
            </a:r>
            <a:r>
              <a:rPr sz="2450" spc="45" dirty="0">
                <a:latin typeface="Verdana"/>
                <a:cs typeface="Verdana"/>
              </a:rPr>
              <a:t>о</a:t>
            </a:r>
            <a:r>
              <a:rPr sz="2450" spc="90" dirty="0">
                <a:latin typeface="Verdana"/>
                <a:cs typeface="Verdana"/>
              </a:rPr>
              <a:t>д</a:t>
            </a:r>
            <a:r>
              <a:rPr sz="2450" spc="50" dirty="0">
                <a:latin typeface="Verdana"/>
                <a:cs typeface="Verdana"/>
              </a:rPr>
              <a:t>с</a:t>
            </a:r>
            <a:r>
              <a:rPr sz="2450" spc="25" dirty="0">
                <a:latin typeface="Verdana"/>
                <a:cs typeface="Verdana"/>
              </a:rPr>
              <a:t>тво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75" dirty="0">
                <a:latin typeface="Verdana"/>
                <a:cs typeface="Verdana"/>
              </a:rPr>
              <a:t>чер</a:t>
            </a:r>
            <a:r>
              <a:rPr sz="2450" spc="35" dirty="0">
                <a:latin typeface="Verdana"/>
                <a:cs typeface="Verdana"/>
              </a:rPr>
              <a:t>е</a:t>
            </a:r>
            <a:r>
              <a:rPr sz="2450" spc="25" dirty="0">
                <a:latin typeface="Verdana"/>
                <a:cs typeface="Verdana"/>
              </a:rPr>
              <a:t>з  </a:t>
            </a:r>
            <a:r>
              <a:rPr sz="2450" spc="35" dirty="0">
                <a:latin typeface="Verdana"/>
                <a:cs typeface="Verdana"/>
              </a:rPr>
              <a:t>о</a:t>
            </a:r>
            <a:r>
              <a:rPr sz="2450" spc="-130" dirty="0">
                <a:latin typeface="Verdana"/>
                <a:cs typeface="Verdana"/>
              </a:rPr>
              <a:t>т</a:t>
            </a:r>
            <a:r>
              <a:rPr sz="2450" spc="75" dirty="0">
                <a:latin typeface="Verdana"/>
                <a:cs typeface="Verdana"/>
              </a:rPr>
              <a:t>д</a:t>
            </a:r>
            <a:r>
              <a:rPr sz="2450" spc="45" dirty="0">
                <a:latin typeface="Verdana"/>
                <a:cs typeface="Verdana"/>
              </a:rPr>
              <a:t>е</a:t>
            </a:r>
            <a:r>
              <a:rPr sz="2450" spc="40" dirty="0">
                <a:latin typeface="Verdana"/>
                <a:cs typeface="Verdana"/>
              </a:rPr>
              <a:t>л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30" dirty="0">
                <a:latin typeface="Verdana"/>
                <a:cs typeface="Verdana"/>
              </a:rPr>
              <a:t>К</a:t>
            </a:r>
            <a:r>
              <a:rPr sz="2450" spc="20" dirty="0">
                <a:latin typeface="Verdana"/>
                <a:cs typeface="Verdana"/>
              </a:rPr>
              <a:t>С</a:t>
            </a:r>
            <a:r>
              <a:rPr sz="2450" spc="175" dirty="0">
                <a:latin typeface="Verdana"/>
                <a:cs typeface="Verdana"/>
              </a:rPr>
              <a:t>О</a:t>
            </a:r>
            <a:endParaRPr sz="2450">
              <a:latin typeface="Verdana"/>
              <a:cs typeface="Verdana"/>
            </a:endParaRPr>
          </a:p>
          <a:p>
            <a:pPr marL="12700" marR="895985">
              <a:lnSpc>
                <a:spcPct val="176700"/>
              </a:lnSpc>
            </a:pPr>
            <a:r>
              <a:rPr sz="2450" spc="95" dirty="0">
                <a:latin typeface="Verdana"/>
                <a:cs typeface="Verdana"/>
              </a:rPr>
              <a:t>Информационное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80" dirty="0">
                <a:latin typeface="Verdana"/>
                <a:cs typeface="Verdana"/>
              </a:rPr>
              <a:t>па</a:t>
            </a:r>
            <a:r>
              <a:rPr sz="2450" spc="30" dirty="0">
                <a:latin typeface="Verdana"/>
                <a:cs typeface="Verdana"/>
              </a:rPr>
              <a:t>р</a:t>
            </a:r>
            <a:r>
              <a:rPr sz="2450" spc="75" dirty="0">
                <a:latin typeface="Verdana"/>
                <a:cs typeface="Verdana"/>
              </a:rPr>
              <a:t>тнер</a:t>
            </a:r>
            <a:r>
              <a:rPr sz="2450" spc="45" dirty="0">
                <a:latin typeface="Verdana"/>
                <a:cs typeface="Verdana"/>
              </a:rPr>
              <a:t>с</a:t>
            </a:r>
            <a:r>
              <a:rPr sz="2450" spc="20" dirty="0">
                <a:latin typeface="Verdana"/>
                <a:cs typeface="Verdana"/>
              </a:rPr>
              <a:t>тво  </a:t>
            </a:r>
            <a:r>
              <a:rPr sz="2450" spc="155" dirty="0">
                <a:latin typeface="Verdana"/>
                <a:cs typeface="Verdana"/>
              </a:rPr>
              <a:t>П</a:t>
            </a:r>
            <a:r>
              <a:rPr sz="2450" spc="114" dirty="0">
                <a:latin typeface="Verdana"/>
                <a:cs typeface="Verdana"/>
              </a:rPr>
              <a:t>о</a:t>
            </a:r>
            <a:r>
              <a:rPr sz="2450" spc="100" dirty="0">
                <a:latin typeface="Verdana"/>
                <a:cs typeface="Verdana"/>
              </a:rPr>
              <a:t>дде</a:t>
            </a:r>
            <a:r>
              <a:rPr sz="2450" spc="50" dirty="0">
                <a:latin typeface="Verdana"/>
                <a:cs typeface="Verdana"/>
              </a:rPr>
              <a:t>р</a:t>
            </a:r>
            <a:r>
              <a:rPr sz="2450" spc="40" dirty="0">
                <a:latin typeface="Verdana"/>
                <a:cs typeface="Verdana"/>
              </a:rPr>
              <a:t>ж</a:t>
            </a:r>
            <a:r>
              <a:rPr sz="2450" spc="5" dirty="0">
                <a:latin typeface="Verdana"/>
                <a:cs typeface="Verdana"/>
              </a:rPr>
              <a:t>к</a:t>
            </a:r>
            <a:r>
              <a:rPr sz="2450" spc="-30" dirty="0">
                <a:latin typeface="Verdana"/>
                <a:cs typeface="Verdana"/>
              </a:rPr>
              <a:t>а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40" dirty="0">
                <a:latin typeface="Verdana"/>
                <a:cs typeface="Verdana"/>
              </a:rPr>
              <a:t>г</a:t>
            </a:r>
            <a:r>
              <a:rPr sz="2450" spc="90" dirty="0">
                <a:latin typeface="Verdana"/>
                <a:cs typeface="Verdana"/>
              </a:rPr>
              <a:t>о</a:t>
            </a:r>
            <a:r>
              <a:rPr sz="2450" spc="55" dirty="0">
                <a:latin typeface="Verdana"/>
                <a:cs typeface="Verdana"/>
              </a:rPr>
              <a:t>с</a:t>
            </a:r>
            <a:r>
              <a:rPr sz="2450" spc="-130" dirty="0">
                <a:latin typeface="Verdana"/>
                <a:cs typeface="Verdana"/>
              </a:rPr>
              <a:t>у</a:t>
            </a:r>
            <a:r>
              <a:rPr sz="2450" spc="80" dirty="0">
                <a:latin typeface="Verdana"/>
                <a:cs typeface="Verdana"/>
              </a:rPr>
              <a:t>дар</a:t>
            </a:r>
            <a:r>
              <a:rPr sz="2450" spc="45" dirty="0">
                <a:latin typeface="Verdana"/>
                <a:cs typeface="Verdana"/>
              </a:rPr>
              <a:t>с</a:t>
            </a:r>
            <a:r>
              <a:rPr sz="2450" spc="-10" dirty="0">
                <a:latin typeface="Verdana"/>
                <a:cs typeface="Verdana"/>
              </a:rPr>
              <a:t>тва  </a:t>
            </a:r>
            <a:r>
              <a:rPr sz="2450" spc="-275" dirty="0">
                <a:latin typeface="Verdana"/>
                <a:cs typeface="Verdana"/>
              </a:rPr>
              <a:t>Г</a:t>
            </a:r>
            <a:r>
              <a:rPr sz="2450" spc="160" dirty="0">
                <a:latin typeface="Verdana"/>
                <a:cs typeface="Verdana"/>
              </a:rPr>
              <a:t>р</a:t>
            </a:r>
            <a:r>
              <a:rPr sz="2450" spc="5" dirty="0">
                <a:latin typeface="Verdana"/>
                <a:cs typeface="Verdana"/>
              </a:rPr>
              <a:t>анты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30" dirty="0">
                <a:latin typeface="Verdana"/>
                <a:cs typeface="Verdana"/>
              </a:rPr>
              <a:t>и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60" dirty="0">
                <a:latin typeface="Verdana"/>
                <a:cs typeface="Verdana"/>
              </a:rPr>
              <a:t>с</a:t>
            </a:r>
            <a:r>
              <a:rPr sz="2450" spc="-90" dirty="0">
                <a:latin typeface="Verdana"/>
                <a:cs typeface="Verdana"/>
              </a:rPr>
              <a:t>у</a:t>
            </a:r>
            <a:r>
              <a:rPr sz="2450" spc="114" dirty="0">
                <a:latin typeface="Verdana"/>
                <a:cs typeface="Verdana"/>
              </a:rPr>
              <a:t>бсидии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7670" y="2900435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5" h="272414">
                <a:moveTo>
                  <a:pt x="272243" y="0"/>
                </a:moveTo>
                <a:lnTo>
                  <a:pt x="0" y="0"/>
                </a:lnTo>
                <a:lnTo>
                  <a:pt x="0" y="272243"/>
                </a:lnTo>
                <a:lnTo>
                  <a:pt x="272243" y="272243"/>
                </a:lnTo>
                <a:lnTo>
                  <a:pt x="272243" y="0"/>
                </a:lnTo>
                <a:close/>
              </a:path>
            </a:pathLst>
          </a:custGeom>
          <a:solidFill>
            <a:srgbClr val="1F4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7670" y="3926582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5" h="272414">
                <a:moveTo>
                  <a:pt x="272243" y="0"/>
                </a:moveTo>
                <a:lnTo>
                  <a:pt x="0" y="0"/>
                </a:lnTo>
                <a:lnTo>
                  <a:pt x="0" y="272243"/>
                </a:lnTo>
                <a:lnTo>
                  <a:pt x="272243" y="272243"/>
                </a:lnTo>
                <a:lnTo>
                  <a:pt x="272243" y="0"/>
                </a:lnTo>
                <a:close/>
              </a:path>
            </a:pathLst>
          </a:custGeom>
          <a:solidFill>
            <a:srgbClr val="1F4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7670" y="4596718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5" h="272414">
                <a:moveTo>
                  <a:pt x="272243" y="0"/>
                </a:moveTo>
                <a:lnTo>
                  <a:pt x="0" y="0"/>
                </a:lnTo>
                <a:lnTo>
                  <a:pt x="0" y="272243"/>
                </a:lnTo>
                <a:lnTo>
                  <a:pt x="272243" y="272243"/>
                </a:lnTo>
                <a:lnTo>
                  <a:pt x="272243" y="0"/>
                </a:lnTo>
                <a:close/>
              </a:path>
            </a:pathLst>
          </a:custGeom>
          <a:solidFill>
            <a:srgbClr val="1F4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7670" y="5266855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5" h="272414">
                <a:moveTo>
                  <a:pt x="272243" y="0"/>
                </a:moveTo>
                <a:lnTo>
                  <a:pt x="0" y="0"/>
                </a:lnTo>
                <a:lnTo>
                  <a:pt x="0" y="272243"/>
                </a:lnTo>
                <a:lnTo>
                  <a:pt x="272243" y="272243"/>
                </a:lnTo>
                <a:lnTo>
                  <a:pt x="272243" y="0"/>
                </a:lnTo>
                <a:close/>
              </a:path>
            </a:pathLst>
          </a:custGeom>
          <a:solidFill>
            <a:srgbClr val="1F4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6176" y="2848080"/>
            <a:ext cx="8900252" cy="58919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13AE08-9A8A-84B9-AC57-439F4C31F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20" y="0"/>
            <a:ext cx="2018134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9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Произвольный</PresentationFormat>
  <Slides>14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АНО ДПО «ПОСТУЛАТ»</vt:lpstr>
      <vt:lpstr>СОЦИАЛЬНАЯ ЗНАЧИМОСТЬ</vt:lpstr>
      <vt:lpstr>СУТЬ ПРОЕКТА</vt:lpstr>
      <vt:lpstr>ЦЕЛЕВАЯ АУДИТОРИЯ. БЛАГОПОЛУЧАТЕЛИ</vt:lpstr>
      <vt:lpstr>ПОТРЕБНОСТИ БЛАГОПОЛУЧАТЕЛЕЙ</vt:lpstr>
      <vt:lpstr>ПРОДУКТ. ЦЕННОСТНОЕ ПРЕДЛОЖЕНИЕ</vt:lpstr>
      <vt:lpstr>ЛИЦЕНЗИЯ</vt:lpstr>
      <vt:lpstr>НЕОБХОДИМЫЕ РЕСУРСЫ</vt:lpstr>
      <vt:lpstr>Презентация PowerPoint</vt:lpstr>
      <vt:lpstr>ДОСТИЖЕНИЯ</vt:lpstr>
      <vt:lpstr>ГЕОГРАФИЯ ПРОЕКТА</vt:lpstr>
      <vt:lpstr>КОММЕРЧЕСКОЕ ПРЕДЛОЖЕНИЕ ПО ВИДЕОПРОИЗВОДСТВУ</vt:lpstr>
      <vt:lpstr>ПАРТНЕРЫ ПРОЕКТА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АНО ДПО «ПОСТУЛАТ»</dc:title>
  <cp:lastModifiedBy>Inga Aroyan</cp:lastModifiedBy>
  <cp:revision>4</cp:revision>
  <dcterms:created xsi:type="dcterms:W3CDTF">2024-03-27T17:57:24Z</dcterms:created>
  <dcterms:modified xsi:type="dcterms:W3CDTF">2024-03-27T18:29:58Z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2023-11-25T00:00:00Z</vt:filetime>
  </property>
  <property fmtid="{D5CDD505-2E9C-101B-9397-08002B2CF9AE}" pid="3" name="Creator">
    <vt:lpwstr>Adobe InDesign 19.0 (Windows)</vt:lpwstr>
  </property>
  <property fmtid="{D5CDD505-2E9C-101B-9397-08002B2CF9AE}" pid="4" name="LastSaved">
    <vt:filetime>2024-03-27T00:00:00Z</vt:filetime>
  </property>
</Properties>
</file>